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9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3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8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7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9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3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A6D1-6BF7-4577-BDBE-CB7ABCFB4E70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9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1267" y="2080104"/>
            <a:ext cx="6322979" cy="7433545"/>
            <a:chOff x="2522731" y="282389"/>
            <a:chExt cx="4929291" cy="558052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l="23702" t="25856" r="26538" b="8230"/>
            <a:stretch/>
          </p:blipFill>
          <p:spPr>
            <a:xfrm>
              <a:off x="2522731" y="282389"/>
              <a:ext cx="4929291" cy="367104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24468" t="37686" r="26844" b="17888"/>
            <a:stretch/>
          </p:blipFill>
          <p:spPr>
            <a:xfrm>
              <a:off x="2598567" y="3388659"/>
              <a:ext cx="4823122" cy="2474259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229365" y="412848"/>
            <a:ext cx="648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00"/>
                </a:solidFill>
                <a:latin typeface="+mj-lt"/>
              </a:rPr>
              <a:t>Data-collection </a:t>
            </a:r>
            <a:r>
              <a:rPr lang="en-US" sz="2400" b="1" i="1" dirty="0">
                <a:solidFill>
                  <a:srgbClr val="000000"/>
                </a:solidFill>
                <a:latin typeface="+mj-lt"/>
              </a:rPr>
              <a:t>techniques and appropriate use for each technique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(from UNHCR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Needs Assessment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Handbook)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2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A867CF5-BB46-4129-86EA-5E76300D6316}" vid="{0E13BA30-6C2E-40CC-AFC8-67BC8DD4D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15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PAVONE Daunia</dc:creator>
  <cp:lastModifiedBy>PAVONE Daunia</cp:lastModifiedBy>
  <cp:revision>2</cp:revision>
  <dcterms:created xsi:type="dcterms:W3CDTF">2018-10-09T10:19:05Z</dcterms:created>
  <dcterms:modified xsi:type="dcterms:W3CDTF">2018-10-09T10:29:40Z</dcterms:modified>
</cp:coreProperties>
</file>