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6" r:id="rId2"/>
    <p:sldId id="357" r:id="rId3"/>
    <p:sldId id="358" r:id="rId4"/>
    <p:sldId id="359" r:id="rId5"/>
    <p:sldId id="360" r:id="rId6"/>
    <p:sldId id="334" r:id="rId7"/>
    <p:sldId id="361" r:id="rId8"/>
    <p:sldId id="368" r:id="rId9"/>
    <p:sldId id="336" r:id="rId10"/>
    <p:sldId id="363" r:id="rId11"/>
    <p:sldId id="364" r:id="rId12"/>
    <p:sldId id="365" r:id="rId13"/>
    <p:sldId id="366" r:id="rId14"/>
    <p:sldId id="3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OT Stéphanie" initials="DS" lastIdx="3" clrIdx="0">
    <p:extLst>
      <p:ext uri="{19B8F6BF-5375-455C-9EA6-DF929625EA0E}">
        <p15:presenceInfo xmlns:p15="http://schemas.microsoft.com/office/powerpoint/2012/main" userId="S-1-5-21-4064896599-1321994828-1977553258-345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5232" autoAdjust="0"/>
  </p:normalViewPr>
  <p:slideViewPr>
    <p:cSldViewPr>
      <p:cViewPr varScale="1">
        <p:scale>
          <a:sx n="78" d="100"/>
          <a:sy n="78" d="100"/>
        </p:scale>
        <p:origin x="151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502AB-FDAE-4AF7-B0F8-232EFB19083D}" type="doc">
      <dgm:prSet loTypeId="urn:microsoft.com/office/officeart/2005/8/layout/hierarchy4" loCatId="hierarchy" qsTypeId="urn:microsoft.com/office/officeart/2005/8/quickstyle/simple1" qsCatId="simple" csTypeId="urn:microsoft.com/office/officeart/2005/8/colors/accent0_3" csCatId="mainScheme" phldr="1"/>
      <dgm:spPr/>
      <dgm:t>
        <a:bodyPr/>
        <a:lstStyle/>
        <a:p>
          <a:endParaRPr lang="en-GB"/>
        </a:p>
      </dgm:t>
    </dgm:pt>
    <dgm:pt modelId="{02C74075-0D0F-4200-8DEC-52381FCF7756}">
      <dgm:prSet phldrT="[Text]" custT="1"/>
      <dgm:spPr>
        <a:xfrm>
          <a:off x="2752" y="1311"/>
          <a:ext cx="6852494" cy="583028"/>
        </a:xfrm>
        <a:prstGeom prst="roundRect">
          <a:avLst>
            <a:gd name="adj" fmla="val 10000"/>
          </a:avLst>
        </a:prstGeom>
        <a:solidFill>
          <a:sysClr val="window" lastClr="FFFFFF">
            <a:lumMod val="50000"/>
          </a:sysClr>
        </a:solidFill>
        <a:ln w="12700" cap="flat" cmpd="sng" algn="ctr">
          <a:solidFill>
            <a:srgbClr val="E7E6E6">
              <a:hueOff val="0"/>
              <a:satOff val="0"/>
              <a:lumOff val="0"/>
              <a:alphaOff val="0"/>
            </a:srgbClr>
          </a:solidFill>
          <a:prstDash val="solid"/>
          <a:miter lim="800000"/>
        </a:ln>
        <a:effectLst/>
      </dgm:spPr>
      <dgm:t>
        <a:bodyPr/>
        <a:lstStyle/>
        <a:p>
          <a:r>
            <a:rPr lang="fr-FR" sz="1600" kern="1200" dirty="0"/>
            <a:t>Types d'obstacles à la satisfaction des besoins humanitaires</a:t>
          </a:r>
          <a:endParaRPr lang="en-GB" sz="1600" i="1" kern="1200" dirty="0">
            <a:solidFill>
              <a:srgbClr val="FF0000"/>
            </a:solidFill>
            <a:latin typeface="Calibri"/>
            <a:ea typeface="+mn-ea"/>
            <a:cs typeface="+mn-cs"/>
          </a:endParaRPr>
        </a:p>
      </dgm:t>
    </dgm:pt>
    <dgm:pt modelId="{854FE68D-2D9B-4DEC-A546-AE0FB61CE9D3}" type="parTrans" cxnId="{9E580B7A-6D12-4BD5-9419-EF56FFF14F71}">
      <dgm:prSet/>
      <dgm:spPr/>
      <dgm:t>
        <a:bodyPr/>
        <a:lstStyle/>
        <a:p>
          <a:endParaRPr lang="en-GB" sz="1600"/>
        </a:p>
      </dgm:t>
    </dgm:pt>
    <dgm:pt modelId="{6E0CDF57-7A8E-427B-9637-C985D9EE6AF3}" type="sibTrans" cxnId="{9E580B7A-6D12-4BD5-9419-EF56FFF14F71}">
      <dgm:prSet/>
      <dgm:spPr/>
      <dgm:t>
        <a:bodyPr/>
        <a:lstStyle/>
        <a:p>
          <a:endParaRPr lang="en-GB" sz="1600"/>
        </a:p>
      </dgm:t>
    </dgm:pt>
    <dgm:pt modelId="{849D929E-791F-44C0-94E4-D02AA862AEFC}">
      <dgm:prSet phldrT="[Text]" custT="1"/>
      <dgm:spPr>
        <a:xfrm>
          <a:off x="9441" y="635346"/>
          <a:ext cx="1281693" cy="583028"/>
        </a:xfrm>
        <a:prstGeom prst="roundRect">
          <a:avLst>
            <a:gd name="adj" fmla="val 10000"/>
          </a:avLst>
        </a:prstGeom>
        <a:solidFill>
          <a:srgbClr val="FF9B9B"/>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Text" lastClr="000000"/>
              </a:solidFill>
              <a:latin typeface="Calibri" panose="020F0502020204030204"/>
              <a:ea typeface="+mn-ea"/>
              <a:cs typeface="+mn-cs"/>
            </a:rPr>
            <a:t>Disponibilité</a:t>
          </a:r>
          <a:endParaRPr lang="en-GB" sz="1600" dirty="0">
            <a:solidFill>
              <a:sysClr val="windowText" lastClr="000000"/>
            </a:solidFill>
            <a:latin typeface="Calibri" panose="020F0502020204030204"/>
            <a:ea typeface="+mn-ea"/>
            <a:cs typeface="+mn-cs"/>
          </a:endParaRPr>
        </a:p>
      </dgm:t>
    </dgm:pt>
    <dgm:pt modelId="{A5280722-9C9D-422E-8061-461B98B9A1AF}" type="parTrans" cxnId="{88F1BCD4-527C-4EC6-B26E-BA060E15B1EB}">
      <dgm:prSet/>
      <dgm:spPr/>
      <dgm:t>
        <a:bodyPr/>
        <a:lstStyle/>
        <a:p>
          <a:endParaRPr lang="en-GB" sz="1600"/>
        </a:p>
      </dgm:t>
    </dgm:pt>
    <dgm:pt modelId="{5389D145-F100-4FFF-9843-8708B608CC57}" type="sibTrans" cxnId="{88F1BCD4-527C-4EC6-B26E-BA060E15B1EB}">
      <dgm:prSet/>
      <dgm:spPr/>
      <dgm:t>
        <a:bodyPr/>
        <a:lstStyle/>
        <a:p>
          <a:endParaRPr lang="en-GB" sz="1600"/>
        </a:p>
      </dgm:t>
    </dgm:pt>
    <dgm:pt modelId="{FE80750F-FECB-487D-8C66-E5815BD112D2}">
      <dgm:prSet phldrT="[Text]" custT="1"/>
      <dgm:spPr>
        <a:xfrm>
          <a:off x="9441" y="1269381"/>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Production</a:t>
          </a:r>
        </a:p>
      </dgm:t>
    </dgm:pt>
    <dgm:pt modelId="{875C5E20-C2B1-4C11-9929-F80E9A000F1B}" type="parTrans" cxnId="{29570EDD-B68C-42DE-A428-EDF2A57A44FC}">
      <dgm:prSet/>
      <dgm:spPr/>
      <dgm:t>
        <a:bodyPr/>
        <a:lstStyle/>
        <a:p>
          <a:endParaRPr lang="en-GB" sz="1600"/>
        </a:p>
      </dgm:t>
    </dgm:pt>
    <dgm:pt modelId="{42155A20-A292-404E-8ECC-67C8098E78C2}" type="sibTrans" cxnId="{29570EDD-B68C-42DE-A428-EDF2A57A44FC}">
      <dgm:prSet/>
      <dgm:spPr/>
      <dgm:t>
        <a:bodyPr/>
        <a:lstStyle/>
        <a:p>
          <a:endParaRPr lang="en-GB" sz="1600"/>
        </a:p>
      </dgm:t>
    </dgm:pt>
    <dgm:pt modelId="{CE99C7A9-970F-4EE1-9A88-3BFA7137909A}">
      <dgm:prSet phldrT="[Text]" custT="1"/>
      <dgm:spPr>
        <a:xfrm>
          <a:off x="1398797" y="635346"/>
          <a:ext cx="1281693" cy="583028"/>
        </a:xfrm>
        <a:prstGeom prst="roundRect">
          <a:avLst>
            <a:gd name="adj" fmla="val 10000"/>
          </a:avLst>
        </a:prstGeom>
        <a:solidFill>
          <a:srgbClr val="FF9B9B"/>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Text" lastClr="000000"/>
              </a:solidFill>
              <a:latin typeface="Calibri" panose="020F0502020204030204"/>
              <a:ea typeface="+mn-ea"/>
              <a:cs typeface="+mn-cs"/>
            </a:rPr>
            <a:t>Accès</a:t>
          </a:r>
          <a:endParaRPr lang="en-GB" sz="1600" dirty="0">
            <a:solidFill>
              <a:sysClr val="windowText" lastClr="000000"/>
            </a:solidFill>
            <a:latin typeface="Calibri" panose="020F0502020204030204"/>
            <a:ea typeface="+mn-ea"/>
            <a:cs typeface="+mn-cs"/>
          </a:endParaRPr>
        </a:p>
      </dgm:t>
    </dgm:pt>
    <dgm:pt modelId="{757EA20A-181A-4BA3-AFFD-CCB0C3AB9ED4}" type="parTrans" cxnId="{06955224-7830-4754-A938-6F87D8A02257}">
      <dgm:prSet/>
      <dgm:spPr/>
      <dgm:t>
        <a:bodyPr/>
        <a:lstStyle/>
        <a:p>
          <a:endParaRPr lang="en-GB" sz="1600"/>
        </a:p>
      </dgm:t>
    </dgm:pt>
    <dgm:pt modelId="{3A1599C4-486B-460E-88B2-530650376032}" type="sibTrans" cxnId="{06955224-7830-4754-A938-6F87D8A02257}">
      <dgm:prSet/>
      <dgm:spPr/>
      <dgm:t>
        <a:bodyPr/>
        <a:lstStyle/>
        <a:p>
          <a:endParaRPr lang="en-GB" sz="1600"/>
        </a:p>
      </dgm:t>
    </dgm:pt>
    <dgm:pt modelId="{7D42FF71-831B-4CCB-8D2C-910CB5CD143B}">
      <dgm:prSet phldrT="[Text]" custT="1"/>
      <dgm:spPr>
        <a:xfrm>
          <a:off x="1401296" y="1269381"/>
          <a:ext cx="1276694"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Physique</a:t>
          </a:r>
        </a:p>
      </dgm:t>
    </dgm:pt>
    <dgm:pt modelId="{B18BEE4B-FD51-487A-9A2D-85A889916D80}" type="parTrans" cxnId="{92A019DA-8740-4A96-94B6-5EFA39775A27}">
      <dgm:prSet/>
      <dgm:spPr/>
      <dgm:t>
        <a:bodyPr/>
        <a:lstStyle/>
        <a:p>
          <a:endParaRPr lang="en-GB" sz="1600"/>
        </a:p>
      </dgm:t>
    </dgm:pt>
    <dgm:pt modelId="{A9FE141B-BCF4-4412-8C07-C7064681DAB7}" type="sibTrans" cxnId="{92A019DA-8740-4A96-94B6-5EFA39775A27}">
      <dgm:prSet/>
      <dgm:spPr/>
      <dgm:t>
        <a:bodyPr/>
        <a:lstStyle/>
        <a:p>
          <a:endParaRPr lang="en-GB" sz="1600"/>
        </a:p>
      </dgm:t>
    </dgm:pt>
    <dgm:pt modelId="{0EBFA869-68E6-4259-878C-3CAB514E5189}">
      <dgm:prSet custT="1"/>
      <dgm:spPr>
        <a:xfrm>
          <a:off x="2788153" y="635346"/>
          <a:ext cx="1281693" cy="583028"/>
        </a:xfrm>
        <a:prstGeom prst="roundRect">
          <a:avLst>
            <a:gd name="adj" fmla="val 10000"/>
          </a:avLst>
        </a:prstGeom>
        <a:solidFill>
          <a:srgbClr val="FF9B9B"/>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Text" lastClr="000000"/>
              </a:solidFill>
              <a:latin typeface="Calibri" panose="020F0502020204030204"/>
              <a:ea typeface="+mn-ea"/>
              <a:cs typeface="+mn-cs"/>
            </a:rPr>
            <a:t>Qualité</a:t>
          </a:r>
          <a:endParaRPr lang="en-GB" sz="1600" dirty="0">
            <a:solidFill>
              <a:sysClr val="windowText" lastClr="000000"/>
            </a:solidFill>
            <a:latin typeface="Calibri" panose="020F0502020204030204"/>
            <a:ea typeface="+mn-ea"/>
            <a:cs typeface="+mn-cs"/>
          </a:endParaRPr>
        </a:p>
      </dgm:t>
    </dgm:pt>
    <dgm:pt modelId="{6AB497EB-4057-42C3-840F-FFA900584D7B}" type="parTrans" cxnId="{269B1496-2F72-401F-9450-C4DFB202DBF8}">
      <dgm:prSet/>
      <dgm:spPr/>
      <dgm:t>
        <a:bodyPr/>
        <a:lstStyle/>
        <a:p>
          <a:endParaRPr lang="en-GB" sz="1600"/>
        </a:p>
      </dgm:t>
    </dgm:pt>
    <dgm:pt modelId="{F4A17EB2-BB46-4893-8734-DFA70A150DFC}" type="sibTrans" cxnId="{269B1496-2F72-401F-9450-C4DFB202DBF8}">
      <dgm:prSet/>
      <dgm:spPr/>
      <dgm:t>
        <a:bodyPr/>
        <a:lstStyle/>
        <a:p>
          <a:endParaRPr lang="en-GB" sz="1600"/>
        </a:p>
      </dgm:t>
    </dgm:pt>
    <dgm:pt modelId="{0286C180-7894-45DE-8463-6E92321E7C78}">
      <dgm:prSet custT="1"/>
      <dgm:spPr>
        <a:xfrm>
          <a:off x="9441" y="1903416"/>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Commerce</a:t>
          </a:r>
        </a:p>
      </dgm:t>
    </dgm:pt>
    <dgm:pt modelId="{3D668223-2452-4A2E-BAF4-FA54E68E815F}" type="parTrans" cxnId="{873A8E01-2FBD-46DC-9B67-AF709E882C2F}">
      <dgm:prSet/>
      <dgm:spPr/>
      <dgm:t>
        <a:bodyPr/>
        <a:lstStyle/>
        <a:p>
          <a:endParaRPr lang="en-GB" sz="1600"/>
        </a:p>
      </dgm:t>
    </dgm:pt>
    <dgm:pt modelId="{5EB36A02-1AAF-4F89-9E46-B1E572B25EED}" type="sibTrans" cxnId="{873A8E01-2FBD-46DC-9B67-AF709E882C2F}">
      <dgm:prSet/>
      <dgm:spPr/>
      <dgm:t>
        <a:bodyPr/>
        <a:lstStyle/>
        <a:p>
          <a:endParaRPr lang="en-GB" sz="1600"/>
        </a:p>
      </dgm:t>
    </dgm:pt>
    <dgm:pt modelId="{202D2598-2A47-4796-869F-F936D1FE6D82}">
      <dgm:prSet custT="1"/>
      <dgm:spPr>
        <a:xfrm>
          <a:off x="6698" y="2575194"/>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a:solidFill>
                <a:sysClr val="window" lastClr="FFFFFF"/>
              </a:solidFill>
              <a:latin typeface="Calibri" panose="020F0502020204030204"/>
              <a:ea typeface="+mn-ea"/>
              <a:cs typeface="+mn-cs"/>
            </a:rPr>
            <a:t>Stock</a:t>
          </a:r>
        </a:p>
      </dgm:t>
    </dgm:pt>
    <dgm:pt modelId="{19B33C70-D0A5-4AF4-926A-7DC84985C489}" type="parTrans" cxnId="{B8C8D531-B05F-43FC-BB84-13827EEBDA42}">
      <dgm:prSet/>
      <dgm:spPr/>
      <dgm:t>
        <a:bodyPr/>
        <a:lstStyle/>
        <a:p>
          <a:endParaRPr lang="en-GB" sz="1600"/>
        </a:p>
      </dgm:t>
    </dgm:pt>
    <dgm:pt modelId="{D4D6F2C6-2374-4A9A-8383-A2F354DACF6C}" type="sibTrans" cxnId="{B8C8D531-B05F-43FC-BB84-13827EEBDA42}">
      <dgm:prSet/>
      <dgm:spPr/>
      <dgm:t>
        <a:bodyPr/>
        <a:lstStyle/>
        <a:p>
          <a:endParaRPr lang="en-GB" sz="1600"/>
        </a:p>
      </dgm:t>
    </dgm:pt>
    <dgm:pt modelId="{AD5BF09C-7A63-4AB5-A665-BF1E845AF557}">
      <dgm:prSet custT="1"/>
      <dgm:spPr>
        <a:xfrm>
          <a:off x="9441" y="3229852"/>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fr-FR" sz="1600" dirty="0"/>
            <a:t>Transfert</a:t>
          </a:r>
          <a:endParaRPr lang="en-GB" sz="1600" dirty="0">
            <a:solidFill>
              <a:sysClr val="window" lastClr="FFFFFF"/>
            </a:solidFill>
            <a:latin typeface="Calibri" panose="020F0502020204030204"/>
            <a:ea typeface="+mn-ea"/>
            <a:cs typeface="+mn-cs"/>
          </a:endParaRPr>
        </a:p>
      </dgm:t>
    </dgm:pt>
    <dgm:pt modelId="{5D022EE0-B401-4339-A213-381C838E97B5}" type="parTrans" cxnId="{B41E0519-161F-4BF0-BD49-877BD961AB06}">
      <dgm:prSet/>
      <dgm:spPr/>
      <dgm:t>
        <a:bodyPr/>
        <a:lstStyle/>
        <a:p>
          <a:endParaRPr lang="en-GB" sz="1600"/>
        </a:p>
      </dgm:t>
    </dgm:pt>
    <dgm:pt modelId="{DF188C2C-E392-40D8-B81E-7ED9462EA5EF}" type="sibTrans" cxnId="{B41E0519-161F-4BF0-BD49-877BD961AB06}">
      <dgm:prSet/>
      <dgm:spPr/>
      <dgm:t>
        <a:bodyPr/>
        <a:lstStyle/>
        <a:p>
          <a:endParaRPr lang="en-GB" sz="1600"/>
        </a:p>
      </dgm:t>
    </dgm:pt>
    <dgm:pt modelId="{662444D0-F707-4DC9-9F76-D02893F4078E}">
      <dgm:prSet custT="1"/>
      <dgm:spPr>
        <a:xfrm>
          <a:off x="1406266" y="1903416"/>
          <a:ext cx="1266754"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Financier</a:t>
          </a:r>
        </a:p>
      </dgm:t>
    </dgm:pt>
    <dgm:pt modelId="{5627E9C6-4F24-4DFB-82F5-7F67CC655C44}" type="parTrans" cxnId="{58948C0D-CFCE-4038-B844-2B4D824A8FF8}">
      <dgm:prSet/>
      <dgm:spPr/>
      <dgm:t>
        <a:bodyPr/>
        <a:lstStyle/>
        <a:p>
          <a:endParaRPr lang="en-GB" sz="1600"/>
        </a:p>
      </dgm:t>
    </dgm:pt>
    <dgm:pt modelId="{1D5F9A8A-E9F3-487F-9279-B30CC04BE388}" type="sibTrans" cxnId="{58948C0D-CFCE-4038-B844-2B4D824A8FF8}">
      <dgm:prSet/>
      <dgm:spPr/>
      <dgm:t>
        <a:bodyPr/>
        <a:lstStyle/>
        <a:p>
          <a:endParaRPr lang="en-GB" sz="1600"/>
        </a:p>
      </dgm:t>
    </dgm:pt>
    <dgm:pt modelId="{31988E62-9732-4B54-9133-7F11EF8BD042}">
      <dgm:prSet custT="1"/>
      <dgm:spPr>
        <a:xfrm>
          <a:off x="1416091" y="2537451"/>
          <a:ext cx="1247105"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Securité</a:t>
          </a:r>
          <a:endParaRPr lang="en-GB" sz="1600" dirty="0">
            <a:solidFill>
              <a:sysClr val="window" lastClr="FFFFFF"/>
            </a:solidFill>
            <a:latin typeface="Calibri" panose="020F0502020204030204"/>
            <a:ea typeface="+mn-ea"/>
            <a:cs typeface="+mn-cs"/>
          </a:endParaRPr>
        </a:p>
      </dgm:t>
    </dgm:pt>
    <dgm:pt modelId="{0BFF9553-77CA-4D88-AA4B-95697DB38D82}" type="parTrans" cxnId="{5C7D982C-6340-47C3-8B26-E436B215BFCD}">
      <dgm:prSet/>
      <dgm:spPr/>
      <dgm:t>
        <a:bodyPr/>
        <a:lstStyle/>
        <a:p>
          <a:endParaRPr lang="en-GB" sz="1600"/>
        </a:p>
      </dgm:t>
    </dgm:pt>
    <dgm:pt modelId="{665FDC6A-BCB2-4973-A385-BA1CE928D823}" type="sibTrans" cxnId="{5C7D982C-6340-47C3-8B26-E436B215BFCD}">
      <dgm:prSet/>
      <dgm:spPr/>
      <dgm:t>
        <a:bodyPr/>
        <a:lstStyle/>
        <a:p>
          <a:endParaRPr lang="en-GB" sz="1600"/>
        </a:p>
      </dgm:t>
    </dgm:pt>
    <dgm:pt modelId="{F41D077A-3662-4EC5-A336-B97B26EED8A8}">
      <dgm:prSet custT="1"/>
      <dgm:spPr>
        <a:xfrm>
          <a:off x="1435285" y="3171485"/>
          <a:ext cx="1208717" cy="90256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Discrimination </a:t>
          </a:r>
          <a:r>
            <a:rPr lang="en-GB" sz="1600" dirty="0" err="1">
              <a:solidFill>
                <a:sysClr val="window" lastClr="FFFFFF"/>
              </a:solidFill>
              <a:latin typeface="Calibri" panose="020F0502020204030204"/>
              <a:ea typeface="+mn-ea"/>
              <a:cs typeface="+mn-cs"/>
            </a:rPr>
            <a:t>sociale</a:t>
          </a:r>
          <a:endParaRPr lang="en-GB" sz="1600" dirty="0">
            <a:solidFill>
              <a:sysClr val="window" lastClr="FFFFFF"/>
            </a:solidFill>
            <a:latin typeface="Calibri" panose="020F0502020204030204"/>
            <a:ea typeface="+mn-ea"/>
            <a:cs typeface="+mn-cs"/>
          </a:endParaRPr>
        </a:p>
      </dgm:t>
    </dgm:pt>
    <dgm:pt modelId="{CC71C934-7178-48FF-90AB-9BDFB335D6C9}" type="parTrans" cxnId="{D78EC1E3-4C6C-4DAF-8F07-D02097EFC1A3}">
      <dgm:prSet/>
      <dgm:spPr/>
      <dgm:t>
        <a:bodyPr/>
        <a:lstStyle/>
        <a:p>
          <a:endParaRPr lang="en-GB" sz="1600"/>
        </a:p>
      </dgm:t>
    </dgm:pt>
    <dgm:pt modelId="{7E0C892C-BF17-413D-BD17-7FB06049F117}" type="sibTrans" cxnId="{D78EC1E3-4C6C-4DAF-8F07-D02097EFC1A3}">
      <dgm:prSet/>
      <dgm:spPr/>
      <dgm:t>
        <a:bodyPr/>
        <a:lstStyle/>
        <a:p>
          <a:endParaRPr lang="en-GB" sz="1600"/>
        </a:p>
      </dgm:t>
    </dgm:pt>
    <dgm:pt modelId="{72D0F3C5-5C21-497E-906D-9D36B149DBFB}">
      <dgm:prSet custT="1"/>
      <dgm:spPr>
        <a:xfrm>
          <a:off x="2788153" y="1269381"/>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Resources</a:t>
          </a:r>
        </a:p>
        <a:p>
          <a:r>
            <a:rPr lang="en-GB" sz="1600" dirty="0" err="1">
              <a:solidFill>
                <a:sysClr val="window" lastClr="FFFFFF"/>
              </a:solidFill>
              <a:latin typeface="Calibri" panose="020F0502020204030204"/>
              <a:ea typeface="+mn-ea"/>
              <a:cs typeface="+mn-cs"/>
            </a:rPr>
            <a:t>Humaines</a:t>
          </a:r>
          <a:endParaRPr lang="en-GB" sz="1600" dirty="0">
            <a:solidFill>
              <a:sysClr val="window" lastClr="FFFFFF"/>
            </a:solidFill>
            <a:latin typeface="Calibri" panose="020F0502020204030204"/>
            <a:ea typeface="+mn-ea"/>
            <a:cs typeface="+mn-cs"/>
          </a:endParaRPr>
        </a:p>
      </dgm:t>
    </dgm:pt>
    <dgm:pt modelId="{FB2AA668-CE0D-4BC3-8F2B-F97B3AFECAD5}" type="parTrans" cxnId="{A0DD16C6-64F3-42C6-8604-6A3E3C0E7179}">
      <dgm:prSet/>
      <dgm:spPr/>
      <dgm:t>
        <a:bodyPr/>
        <a:lstStyle/>
        <a:p>
          <a:endParaRPr lang="en-GB" sz="1600"/>
        </a:p>
      </dgm:t>
    </dgm:pt>
    <dgm:pt modelId="{3AE0139D-C9DF-4486-B7AF-9180BD657504}" type="sibTrans" cxnId="{A0DD16C6-64F3-42C6-8604-6A3E3C0E7179}">
      <dgm:prSet/>
      <dgm:spPr/>
      <dgm:t>
        <a:bodyPr/>
        <a:lstStyle/>
        <a:p>
          <a:endParaRPr lang="en-GB" sz="1600"/>
        </a:p>
      </dgm:t>
    </dgm:pt>
    <dgm:pt modelId="{8FC21396-DD20-4283-8415-C9F3FD36D1D0}">
      <dgm:prSet custT="1"/>
      <dgm:spPr>
        <a:xfrm>
          <a:off x="2788153" y="1903416"/>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Sécurité</a:t>
          </a:r>
          <a:endParaRPr lang="en-GB" sz="1600" dirty="0">
            <a:solidFill>
              <a:sysClr val="window" lastClr="FFFFFF"/>
            </a:solidFill>
            <a:latin typeface="Calibri" panose="020F0502020204030204"/>
            <a:ea typeface="+mn-ea"/>
            <a:cs typeface="+mn-cs"/>
          </a:endParaRPr>
        </a:p>
      </dgm:t>
    </dgm:pt>
    <dgm:pt modelId="{78863252-6AB1-4BF2-892B-EC6A8386B1C6}" type="parTrans" cxnId="{41027D23-132C-4441-99C3-8F136A65773D}">
      <dgm:prSet/>
      <dgm:spPr/>
      <dgm:t>
        <a:bodyPr/>
        <a:lstStyle/>
        <a:p>
          <a:endParaRPr lang="en-GB" sz="1600"/>
        </a:p>
      </dgm:t>
    </dgm:pt>
    <dgm:pt modelId="{F4EE9486-A2D1-4B50-892F-00FB8DE1745B}" type="sibTrans" cxnId="{41027D23-132C-4441-99C3-8F136A65773D}">
      <dgm:prSet/>
      <dgm:spPr/>
      <dgm:t>
        <a:bodyPr/>
        <a:lstStyle/>
        <a:p>
          <a:endParaRPr lang="en-GB" sz="1600"/>
        </a:p>
      </dgm:t>
    </dgm:pt>
    <dgm:pt modelId="{20C052C7-4E85-4D11-A072-73186CFB92D1}">
      <dgm:prSet custT="1"/>
      <dgm:spPr>
        <a:xfrm>
          <a:off x="2788153" y="2537451"/>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Fiabilité</a:t>
          </a:r>
          <a:endParaRPr lang="en-GB" sz="1600" dirty="0">
            <a:solidFill>
              <a:sysClr val="window" lastClr="FFFFFF"/>
            </a:solidFill>
            <a:latin typeface="Calibri" panose="020F0502020204030204"/>
            <a:ea typeface="+mn-ea"/>
            <a:cs typeface="+mn-cs"/>
          </a:endParaRPr>
        </a:p>
      </dgm:t>
    </dgm:pt>
    <dgm:pt modelId="{A98C9238-5ECA-4FD9-B674-ED4813317001}" type="parTrans" cxnId="{865AE75F-5D19-4908-8A87-6C9E5E36AFCD}">
      <dgm:prSet/>
      <dgm:spPr/>
      <dgm:t>
        <a:bodyPr/>
        <a:lstStyle/>
        <a:p>
          <a:endParaRPr lang="en-GB" sz="1600"/>
        </a:p>
      </dgm:t>
    </dgm:pt>
    <dgm:pt modelId="{9F8D08DD-825A-4B43-B527-A5C5161BDFA6}" type="sibTrans" cxnId="{865AE75F-5D19-4908-8A87-6C9E5E36AFCD}">
      <dgm:prSet/>
      <dgm:spPr/>
      <dgm:t>
        <a:bodyPr/>
        <a:lstStyle/>
        <a:p>
          <a:endParaRPr lang="en-GB" sz="1600"/>
        </a:p>
      </dgm:t>
    </dgm:pt>
    <dgm:pt modelId="{C2D5EDF2-9C4A-46A2-B291-FC2DDC581CEB}">
      <dgm:prSet custT="1"/>
      <dgm:spPr>
        <a:xfrm>
          <a:off x="2788153" y="3171485"/>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Diversité</a:t>
          </a:r>
          <a:endParaRPr lang="en-GB" sz="1600" dirty="0">
            <a:solidFill>
              <a:sysClr val="window" lastClr="FFFFFF"/>
            </a:solidFill>
            <a:latin typeface="Calibri" panose="020F0502020204030204"/>
            <a:ea typeface="+mn-ea"/>
            <a:cs typeface="+mn-cs"/>
          </a:endParaRPr>
        </a:p>
      </dgm:t>
    </dgm:pt>
    <dgm:pt modelId="{F4E5BFE4-0DE5-4DEC-87EC-699EFD3F17A4}" type="parTrans" cxnId="{E366C544-005B-45BC-9D9E-3C07938B10C6}">
      <dgm:prSet/>
      <dgm:spPr/>
      <dgm:t>
        <a:bodyPr/>
        <a:lstStyle/>
        <a:p>
          <a:endParaRPr lang="en-GB" sz="1600"/>
        </a:p>
      </dgm:t>
    </dgm:pt>
    <dgm:pt modelId="{96FD1FEC-E5DC-4E4A-BB15-306ECAF3BC0D}" type="sibTrans" cxnId="{E366C544-005B-45BC-9D9E-3C07938B10C6}">
      <dgm:prSet/>
      <dgm:spPr/>
      <dgm:t>
        <a:bodyPr/>
        <a:lstStyle/>
        <a:p>
          <a:endParaRPr lang="en-GB" sz="1600"/>
        </a:p>
      </dgm:t>
    </dgm:pt>
    <dgm:pt modelId="{95739642-5633-44FD-B835-80701A6B2743}">
      <dgm:prSet custT="1"/>
      <dgm:spPr>
        <a:xfrm>
          <a:off x="2788153" y="3805520"/>
          <a:ext cx="1281693" cy="583028"/>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Dignité</a:t>
          </a:r>
          <a:endParaRPr lang="en-GB" sz="1600" dirty="0">
            <a:solidFill>
              <a:sysClr val="window" lastClr="FFFFFF"/>
            </a:solidFill>
            <a:latin typeface="Calibri" panose="020F0502020204030204"/>
            <a:ea typeface="+mn-ea"/>
            <a:cs typeface="+mn-cs"/>
          </a:endParaRPr>
        </a:p>
      </dgm:t>
    </dgm:pt>
    <dgm:pt modelId="{4BA97640-68B0-4C92-97B2-30BA5703CD7E}" type="parTrans" cxnId="{F82BF87C-65DC-4F9D-875E-56AF942A16E6}">
      <dgm:prSet/>
      <dgm:spPr/>
      <dgm:t>
        <a:bodyPr/>
        <a:lstStyle/>
        <a:p>
          <a:endParaRPr lang="en-GB" sz="1600"/>
        </a:p>
      </dgm:t>
    </dgm:pt>
    <dgm:pt modelId="{2FC28146-7993-4412-B9C1-03EBD6FEBC96}" type="sibTrans" cxnId="{F82BF87C-65DC-4F9D-875E-56AF942A16E6}">
      <dgm:prSet/>
      <dgm:spPr/>
      <dgm:t>
        <a:bodyPr/>
        <a:lstStyle/>
        <a:p>
          <a:endParaRPr lang="en-GB" sz="1600"/>
        </a:p>
      </dgm:t>
    </dgm:pt>
    <dgm:pt modelId="{404C8C23-9B8A-4873-B3D1-9CA125CD89EF}">
      <dgm:prSet custT="1"/>
      <dgm:spPr>
        <a:xfrm>
          <a:off x="4177509" y="635346"/>
          <a:ext cx="1281693" cy="583028"/>
        </a:xfrm>
        <a:prstGeom prst="roundRect">
          <a:avLst>
            <a:gd name="adj" fmla="val 10000"/>
          </a:avLst>
        </a:prstGeom>
        <a:solidFill>
          <a:srgbClr val="85AEFF"/>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Text" lastClr="000000"/>
              </a:solidFill>
              <a:latin typeface="Calibri" panose="020F0502020204030204"/>
              <a:ea typeface="+mn-ea"/>
              <a:cs typeface="+mn-cs"/>
            </a:rPr>
            <a:t>Utilisation</a:t>
          </a:r>
        </a:p>
      </dgm:t>
    </dgm:pt>
    <dgm:pt modelId="{BF669423-9500-4172-89E6-3514E57BEE59}" type="sibTrans" cxnId="{D13F7308-798D-4210-9AB6-56E36C676378}">
      <dgm:prSet/>
      <dgm:spPr/>
      <dgm:t>
        <a:bodyPr/>
        <a:lstStyle/>
        <a:p>
          <a:endParaRPr lang="en-GB" sz="1600"/>
        </a:p>
      </dgm:t>
    </dgm:pt>
    <dgm:pt modelId="{77DFA5F1-A4B9-4879-B534-E859A2C1370E}" type="parTrans" cxnId="{D13F7308-798D-4210-9AB6-56E36C676378}">
      <dgm:prSet/>
      <dgm:spPr/>
      <dgm:t>
        <a:bodyPr/>
        <a:lstStyle/>
        <a:p>
          <a:endParaRPr lang="en-GB" sz="1600"/>
        </a:p>
      </dgm:t>
    </dgm:pt>
    <dgm:pt modelId="{4CA07538-0B48-4A97-A4C6-6433EEA031C5}">
      <dgm:prSet custT="1"/>
      <dgm:spPr>
        <a:xfrm>
          <a:off x="4177509" y="1269381"/>
          <a:ext cx="1281693" cy="583028"/>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Connaissance</a:t>
          </a:r>
          <a:endParaRPr lang="en-GB" sz="1600" dirty="0">
            <a:solidFill>
              <a:sysClr val="window" lastClr="FFFFFF"/>
            </a:solidFill>
            <a:latin typeface="Calibri" panose="020F0502020204030204"/>
            <a:ea typeface="+mn-ea"/>
            <a:cs typeface="+mn-cs"/>
          </a:endParaRPr>
        </a:p>
      </dgm:t>
    </dgm:pt>
    <dgm:pt modelId="{C236DB1A-2740-4DC6-A856-DA7B4E0B93CE}" type="parTrans" cxnId="{677CD153-9CB0-415D-A1BC-ABF0FD09C8FD}">
      <dgm:prSet/>
      <dgm:spPr/>
      <dgm:t>
        <a:bodyPr/>
        <a:lstStyle/>
        <a:p>
          <a:endParaRPr lang="en-GB" sz="1600"/>
        </a:p>
      </dgm:t>
    </dgm:pt>
    <dgm:pt modelId="{2035113C-2C18-46EF-BC55-168DFD3DEF5C}" type="sibTrans" cxnId="{677CD153-9CB0-415D-A1BC-ABF0FD09C8FD}">
      <dgm:prSet/>
      <dgm:spPr/>
      <dgm:t>
        <a:bodyPr/>
        <a:lstStyle/>
        <a:p>
          <a:endParaRPr lang="en-GB" sz="1600"/>
        </a:p>
      </dgm:t>
    </dgm:pt>
    <dgm:pt modelId="{E7C9C106-D4B6-4B35-87FD-1952EF52BC93}">
      <dgm:prSet custT="1"/>
      <dgm:spPr>
        <a:xfrm>
          <a:off x="4177509" y="1903416"/>
          <a:ext cx="1281693" cy="583028"/>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Attitude</a:t>
          </a:r>
        </a:p>
      </dgm:t>
    </dgm:pt>
    <dgm:pt modelId="{5DD2F230-56F4-4A34-B872-3E09DA62FEE2}" type="parTrans" cxnId="{EA253899-0F8A-4C82-A2D5-A8E22FFA43B4}">
      <dgm:prSet/>
      <dgm:spPr/>
      <dgm:t>
        <a:bodyPr/>
        <a:lstStyle/>
        <a:p>
          <a:endParaRPr lang="en-GB" sz="1600"/>
        </a:p>
      </dgm:t>
    </dgm:pt>
    <dgm:pt modelId="{F48512C0-8D9E-4B8D-AD34-F6D87DA92310}" type="sibTrans" cxnId="{EA253899-0F8A-4C82-A2D5-A8E22FFA43B4}">
      <dgm:prSet/>
      <dgm:spPr/>
      <dgm:t>
        <a:bodyPr/>
        <a:lstStyle/>
        <a:p>
          <a:endParaRPr lang="en-GB" sz="1600"/>
        </a:p>
      </dgm:t>
    </dgm:pt>
    <dgm:pt modelId="{E95FF09E-1C6D-484E-B99C-5D709860761E}">
      <dgm:prSet custT="1"/>
      <dgm:spPr>
        <a:xfrm>
          <a:off x="4177509" y="2537451"/>
          <a:ext cx="1281693" cy="583028"/>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Pratique</a:t>
          </a:r>
          <a:endParaRPr lang="en-GB" sz="1600" dirty="0">
            <a:solidFill>
              <a:sysClr val="window" lastClr="FFFFFF"/>
            </a:solidFill>
            <a:latin typeface="Calibri" panose="020F0502020204030204"/>
            <a:ea typeface="+mn-ea"/>
            <a:cs typeface="+mn-cs"/>
          </a:endParaRPr>
        </a:p>
      </dgm:t>
    </dgm:pt>
    <dgm:pt modelId="{A51CD8D2-3EAB-429F-95FE-6D1E827DB05D}" type="parTrans" cxnId="{4A9A8234-2047-4C52-8D1F-96C7807A0BBE}">
      <dgm:prSet/>
      <dgm:spPr/>
      <dgm:t>
        <a:bodyPr/>
        <a:lstStyle/>
        <a:p>
          <a:endParaRPr lang="en-GB" sz="1600"/>
        </a:p>
      </dgm:t>
    </dgm:pt>
    <dgm:pt modelId="{897C39BA-BF68-4314-97A0-FF239B3A62D8}" type="sibTrans" cxnId="{4A9A8234-2047-4C52-8D1F-96C7807A0BBE}">
      <dgm:prSet/>
      <dgm:spPr/>
      <dgm:t>
        <a:bodyPr/>
        <a:lstStyle/>
        <a:p>
          <a:endParaRPr lang="en-GB" sz="1600"/>
        </a:p>
      </dgm:t>
    </dgm:pt>
    <dgm:pt modelId="{30BADD87-C32C-48DA-BD4A-36F92CDC135B}">
      <dgm:prSet custT="1"/>
      <dgm:spPr>
        <a:xfrm>
          <a:off x="5566865" y="635346"/>
          <a:ext cx="1281693" cy="583028"/>
        </a:xfrm>
        <a:prstGeom prst="roundRect">
          <a:avLst>
            <a:gd name="adj" fmla="val 10000"/>
          </a:avLst>
        </a:prstGeom>
        <a:solidFill>
          <a:srgbClr val="85AEFF"/>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Text" lastClr="000000"/>
              </a:solidFill>
              <a:latin typeface="Calibri" panose="020F0502020204030204"/>
              <a:ea typeface="+mn-ea"/>
              <a:cs typeface="+mn-cs"/>
            </a:rPr>
            <a:t>Sensibilisation</a:t>
          </a:r>
        </a:p>
      </dgm:t>
    </dgm:pt>
    <dgm:pt modelId="{7783A608-AF17-4BBB-A200-F2F572CE062E}" type="parTrans" cxnId="{8AA659D2-45F1-4D23-BC10-3BC3E5BBAC04}">
      <dgm:prSet/>
      <dgm:spPr/>
      <dgm:t>
        <a:bodyPr/>
        <a:lstStyle/>
        <a:p>
          <a:endParaRPr lang="en-GB" sz="1600"/>
        </a:p>
      </dgm:t>
    </dgm:pt>
    <dgm:pt modelId="{12F3D997-8C73-431F-90DB-722848E292F0}" type="sibTrans" cxnId="{8AA659D2-45F1-4D23-BC10-3BC3E5BBAC04}">
      <dgm:prSet/>
      <dgm:spPr/>
      <dgm:t>
        <a:bodyPr/>
        <a:lstStyle/>
        <a:p>
          <a:endParaRPr lang="en-GB" sz="1600"/>
        </a:p>
      </dgm:t>
    </dgm:pt>
    <dgm:pt modelId="{510D0A8E-8DFE-4787-B38F-F54D21008C1A}">
      <dgm:prSet custT="1"/>
      <dgm:spPr>
        <a:xfrm>
          <a:off x="5566865" y="1269381"/>
          <a:ext cx="1281693" cy="583028"/>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Message</a:t>
          </a:r>
        </a:p>
      </dgm:t>
    </dgm:pt>
    <dgm:pt modelId="{11FE6C6A-A5A4-4DBF-9720-F9567576D2F3}" type="parTrans" cxnId="{61C990E8-1B18-48E2-B541-46B84FA5D3EA}">
      <dgm:prSet/>
      <dgm:spPr/>
      <dgm:t>
        <a:bodyPr/>
        <a:lstStyle/>
        <a:p>
          <a:endParaRPr lang="en-GB" sz="1600"/>
        </a:p>
      </dgm:t>
    </dgm:pt>
    <dgm:pt modelId="{24AC72AB-3A57-48FC-A114-2FD95C9B77F9}" type="sibTrans" cxnId="{61C990E8-1B18-48E2-B541-46B84FA5D3EA}">
      <dgm:prSet/>
      <dgm:spPr/>
      <dgm:t>
        <a:bodyPr/>
        <a:lstStyle/>
        <a:p>
          <a:endParaRPr lang="en-GB" sz="1600"/>
        </a:p>
      </dgm:t>
    </dgm:pt>
    <dgm:pt modelId="{36BBE92F-57C2-4ADB-97D8-C88B3DE4466D}">
      <dgm:prSet custT="1"/>
      <dgm:spPr>
        <a:xfrm>
          <a:off x="5566865" y="1903416"/>
          <a:ext cx="1281693" cy="583028"/>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r>
            <a:rPr lang="en-GB" sz="1600" dirty="0">
              <a:solidFill>
                <a:sysClr val="window" lastClr="FFFFFF"/>
              </a:solidFill>
              <a:latin typeface="Calibri" panose="020F0502020204030204"/>
              <a:ea typeface="+mn-ea"/>
              <a:cs typeface="+mn-cs"/>
            </a:rPr>
            <a:t>Canal</a:t>
          </a:r>
        </a:p>
      </dgm:t>
    </dgm:pt>
    <dgm:pt modelId="{1294BD16-6567-4B8E-A775-A17B11D9D00D}" type="parTrans" cxnId="{4F4220E0-DD30-4514-A7D0-18126FF2402A}">
      <dgm:prSet/>
      <dgm:spPr/>
      <dgm:t>
        <a:bodyPr/>
        <a:lstStyle/>
        <a:p>
          <a:endParaRPr lang="en-GB" sz="1600"/>
        </a:p>
      </dgm:t>
    </dgm:pt>
    <dgm:pt modelId="{8362FBE4-BA28-4E44-96EA-D346B09674C8}" type="sibTrans" cxnId="{4F4220E0-DD30-4514-A7D0-18126FF2402A}">
      <dgm:prSet/>
      <dgm:spPr/>
      <dgm:t>
        <a:bodyPr/>
        <a:lstStyle/>
        <a:p>
          <a:endParaRPr lang="en-GB" sz="1600"/>
        </a:p>
      </dgm:t>
    </dgm:pt>
    <dgm:pt modelId="{EC513DB2-CE48-4921-8B29-BAFC40A6CC76}">
      <dgm:prSet custT="1"/>
      <dgm:spPr>
        <a:xfrm>
          <a:off x="5566865" y="2537451"/>
          <a:ext cx="1281693" cy="583028"/>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gm:spPr>
      <dgm:t>
        <a:bodyPr/>
        <a:lstStyle/>
        <a:p>
          <a:r>
            <a:rPr lang="en-GB" sz="1600" dirty="0" err="1">
              <a:solidFill>
                <a:sysClr val="window" lastClr="FFFFFF"/>
              </a:solidFill>
              <a:latin typeface="Calibri" panose="020F0502020204030204"/>
              <a:ea typeface="+mn-ea"/>
              <a:cs typeface="+mn-cs"/>
            </a:rPr>
            <a:t>Fréquence</a:t>
          </a:r>
          <a:endParaRPr lang="en-GB" sz="1600" dirty="0">
            <a:solidFill>
              <a:sysClr val="window" lastClr="FFFFFF"/>
            </a:solidFill>
            <a:latin typeface="Calibri" panose="020F0502020204030204"/>
            <a:ea typeface="+mn-ea"/>
            <a:cs typeface="+mn-cs"/>
          </a:endParaRPr>
        </a:p>
      </dgm:t>
    </dgm:pt>
    <dgm:pt modelId="{420E6A6D-972D-4468-89A5-761F0FBC8329}" type="parTrans" cxnId="{7C20F012-9265-44DC-A0E2-6E620D8834DF}">
      <dgm:prSet/>
      <dgm:spPr/>
      <dgm:t>
        <a:bodyPr/>
        <a:lstStyle/>
        <a:p>
          <a:endParaRPr lang="en-GB" sz="1600"/>
        </a:p>
      </dgm:t>
    </dgm:pt>
    <dgm:pt modelId="{4D483CD4-841B-4682-BC43-18ABC6273CAF}" type="sibTrans" cxnId="{7C20F012-9265-44DC-A0E2-6E620D8834DF}">
      <dgm:prSet/>
      <dgm:spPr/>
      <dgm:t>
        <a:bodyPr/>
        <a:lstStyle/>
        <a:p>
          <a:endParaRPr lang="en-GB" sz="1600"/>
        </a:p>
      </dgm:t>
    </dgm:pt>
    <dgm:pt modelId="{9826FC76-BA48-46B7-B17D-281154C41EF2}" type="pres">
      <dgm:prSet presAssocID="{5A9502AB-FDAE-4AF7-B0F8-232EFB19083D}" presName="Name0" presStyleCnt="0">
        <dgm:presLayoutVars>
          <dgm:chPref val="1"/>
          <dgm:dir/>
          <dgm:animOne val="branch"/>
          <dgm:animLvl val="lvl"/>
          <dgm:resizeHandles/>
        </dgm:presLayoutVars>
      </dgm:prSet>
      <dgm:spPr/>
    </dgm:pt>
    <dgm:pt modelId="{99B349F8-EAC9-47BA-BA8A-34578A1408C3}" type="pres">
      <dgm:prSet presAssocID="{02C74075-0D0F-4200-8DEC-52381FCF7756}" presName="vertOne" presStyleCnt="0"/>
      <dgm:spPr/>
    </dgm:pt>
    <dgm:pt modelId="{48DBB57D-7987-463E-B3E3-ADBDE6539AE5}" type="pres">
      <dgm:prSet presAssocID="{02C74075-0D0F-4200-8DEC-52381FCF7756}" presName="txOne" presStyleLbl="node0" presStyleIdx="0" presStyleCnt="1">
        <dgm:presLayoutVars>
          <dgm:chPref val="3"/>
        </dgm:presLayoutVars>
      </dgm:prSet>
      <dgm:spPr>
        <a:prstGeom prst="roundRect">
          <a:avLst>
            <a:gd name="adj" fmla="val 10000"/>
          </a:avLst>
        </a:prstGeom>
      </dgm:spPr>
    </dgm:pt>
    <dgm:pt modelId="{0DF88B09-250F-45EF-9492-39282192C879}" type="pres">
      <dgm:prSet presAssocID="{02C74075-0D0F-4200-8DEC-52381FCF7756}" presName="parTransOne" presStyleCnt="0"/>
      <dgm:spPr/>
    </dgm:pt>
    <dgm:pt modelId="{7DD3D9C4-D829-48F7-9E2A-E3DA3BB49012}" type="pres">
      <dgm:prSet presAssocID="{02C74075-0D0F-4200-8DEC-52381FCF7756}" presName="horzOne" presStyleCnt="0"/>
      <dgm:spPr/>
    </dgm:pt>
    <dgm:pt modelId="{AD5AEB1C-FC78-4E49-BE0A-042040DD4F37}" type="pres">
      <dgm:prSet presAssocID="{849D929E-791F-44C0-94E4-D02AA862AEFC}" presName="vertTwo" presStyleCnt="0"/>
      <dgm:spPr/>
    </dgm:pt>
    <dgm:pt modelId="{56DE218A-848A-49B9-8523-495B02BA1329}" type="pres">
      <dgm:prSet presAssocID="{849D929E-791F-44C0-94E4-D02AA862AEFC}" presName="txTwo" presStyleLbl="node2" presStyleIdx="0" presStyleCnt="5" custScaleX="119061" custScaleY="90817">
        <dgm:presLayoutVars>
          <dgm:chPref val="3"/>
        </dgm:presLayoutVars>
      </dgm:prSet>
      <dgm:spPr>
        <a:prstGeom prst="roundRect">
          <a:avLst>
            <a:gd name="adj" fmla="val 10000"/>
          </a:avLst>
        </a:prstGeom>
      </dgm:spPr>
    </dgm:pt>
    <dgm:pt modelId="{601F4280-B163-46AC-8F91-9953F074D873}" type="pres">
      <dgm:prSet presAssocID="{849D929E-791F-44C0-94E4-D02AA862AEFC}" presName="parTransTwo" presStyleCnt="0"/>
      <dgm:spPr/>
    </dgm:pt>
    <dgm:pt modelId="{46907C8E-39EF-4E4F-9F00-D188AE465D20}" type="pres">
      <dgm:prSet presAssocID="{849D929E-791F-44C0-94E4-D02AA862AEFC}" presName="horzTwo" presStyleCnt="0"/>
      <dgm:spPr/>
    </dgm:pt>
    <dgm:pt modelId="{BC04874C-E6D1-4E46-9436-7BE21FC55EC2}" type="pres">
      <dgm:prSet presAssocID="{FE80750F-FECB-487D-8C66-E5815BD112D2}" presName="vertThree" presStyleCnt="0"/>
      <dgm:spPr/>
    </dgm:pt>
    <dgm:pt modelId="{E946C776-406E-4DF7-B8DF-4AFF060D55CF}" type="pres">
      <dgm:prSet presAssocID="{FE80750F-FECB-487D-8C66-E5815BD112D2}" presName="txThree" presStyleLbl="node3" presStyleIdx="0" presStyleCnt="5">
        <dgm:presLayoutVars>
          <dgm:chPref val="3"/>
        </dgm:presLayoutVars>
      </dgm:prSet>
      <dgm:spPr>
        <a:prstGeom prst="roundRect">
          <a:avLst>
            <a:gd name="adj" fmla="val 10000"/>
          </a:avLst>
        </a:prstGeom>
      </dgm:spPr>
    </dgm:pt>
    <dgm:pt modelId="{8906C06F-93A7-4D87-95B9-268201B06877}" type="pres">
      <dgm:prSet presAssocID="{FE80750F-FECB-487D-8C66-E5815BD112D2}" presName="parTransThree" presStyleCnt="0"/>
      <dgm:spPr/>
    </dgm:pt>
    <dgm:pt modelId="{23C70929-EB10-4ABD-A0D2-975ECDCC9548}" type="pres">
      <dgm:prSet presAssocID="{FE80750F-FECB-487D-8C66-E5815BD112D2}" presName="horzThree" presStyleCnt="0"/>
      <dgm:spPr/>
    </dgm:pt>
    <dgm:pt modelId="{CFB66D11-19B2-4B8F-A7C7-56C94A354D2A}" type="pres">
      <dgm:prSet presAssocID="{0286C180-7894-45DE-8463-6E92321E7C78}" presName="vertFour" presStyleCnt="0">
        <dgm:presLayoutVars>
          <dgm:chPref val="3"/>
        </dgm:presLayoutVars>
      </dgm:prSet>
      <dgm:spPr/>
    </dgm:pt>
    <dgm:pt modelId="{29781D37-4927-4ED0-9E9A-053B191914B0}" type="pres">
      <dgm:prSet presAssocID="{0286C180-7894-45DE-8463-6E92321E7C78}" presName="txFour" presStyleLbl="node4" presStyleIdx="0" presStyleCnt="14">
        <dgm:presLayoutVars>
          <dgm:chPref val="3"/>
        </dgm:presLayoutVars>
      </dgm:prSet>
      <dgm:spPr>
        <a:prstGeom prst="roundRect">
          <a:avLst>
            <a:gd name="adj" fmla="val 10000"/>
          </a:avLst>
        </a:prstGeom>
      </dgm:spPr>
    </dgm:pt>
    <dgm:pt modelId="{4ACF8C9F-CC54-4D95-965F-6E663D207CB7}" type="pres">
      <dgm:prSet presAssocID="{0286C180-7894-45DE-8463-6E92321E7C78}" presName="parTransFour" presStyleCnt="0"/>
      <dgm:spPr/>
    </dgm:pt>
    <dgm:pt modelId="{CB1C2DC6-7BC7-4B08-9F42-497836969BF6}" type="pres">
      <dgm:prSet presAssocID="{0286C180-7894-45DE-8463-6E92321E7C78}" presName="horzFour" presStyleCnt="0"/>
      <dgm:spPr/>
    </dgm:pt>
    <dgm:pt modelId="{ABBE1BB8-77FA-45E0-8C45-7E9F5AE78284}" type="pres">
      <dgm:prSet presAssocID="{202D2598-2A47-4796-869F-F936D1FE6D82}" presName="vertFour" presStyleCnt="0">
        <dgm:presLayoutVars>
          <dgm:chPref val="3"/>
        </dgm:presLayoutVars>
      </dgm:prSet>
      <dgm:spPr/>
    </dgm:pt>
    <dgm:pt modelId="{8DA2F1E9-B5AF-4146-B6BD-5D23ACD99DC2}" type="pres">
      <dgm:prSet presAssocID="{202D2598-2A47-4796-869F-F936D1FE6D82}" presName="txFour" presStyleLbl="node4" presStyleIdx="1" presStyleCnt="14" custLinFactNeighborX="-214" custLinFactNeighborY="73998">
        <dgm:presLayoutVars>
          <dgm:chPref val="3"/>
        </dgm:presLayoutVars>
      </dgm:prSet>
      <dgm:spPr>
        <a:prstGeom prst="roundRect">
          <a:avLst>
            <a:gd name="adj" fmla="val 10000"/>
          </a:avLst>
        </a:prstGeom>
      </dgm:spPr>
    </dgm:pt>
    <dgm:pt modelId="{854A401C-7312-494B-B7CD-03D4441C6196}" type="pres">
      <dgm:prSet presAssocID="{202D2598-2A47-4796-869F-F936D1FE6D82}" presName="parTransFour" presStyleCnt="0"/>
      <dgm:spPr/>
    </dgm:pt>
    <dgm:pt modelId="{DA337AB6-69DA-456B-B50F-253E98A1A464}" type="pres">
      <dgm:prSet presAssocID="{202D2598-2A47-4796-869F-F936D1FE6D82}" presName="horzFour" presStyleCnt="0"/>
      <dgm:spPr/>
    </dgm:pt>
    <dgm:pt modelId="{D3D888CA-42EE-48C7-8BCF-0D6334B438BB}" type="pres">
      <dgm:prSet presAssocID="{AD5BF09C-7A63-4AB5-A665-BF1E845AF557}" presName="vertFour" presStyleCnt="0">
        <dgm:presLayoutVars>
          <dgm:chPref val="3"/>
        </dgm:presLayoutVars>
      </dgm:prSet>
      <dgm:spPr/>
    </dgm:pt>
    <dgm:pt modelId="{3C594EFB-181B-4AF7-8C50-4E7258709738}" type="pres">
      <dgm:prSet presAssocID="{AD5BF09C-7A63-4AB5-A665-BF1E845AF557}" presName="txFour" presStyleLbl="node4" presStyleIdx="2" presStyleCnt="14" custLinFactNeighborY="10011">
        <dgm:presLayoutVars>
          <dgm:chPref val="3"/>
        </dgm:presLayoutVars>
      </dgm:prSet>
      <dgm:spPr>
        <a:prstGeom prst="roundRect">
          <a:avLst>
            <a:gd name="adj" fmla="val 10000"/>
          </a:avLst>
        </a:prstGeom>
      </dgm:spPr>
    </dgm:pt>
    <dgm:pt modelId="{7B45224D-D377-4D28-85F1-8F6F97FC546F}" type="pres">
      <dgm:prSet presAssocID="{AD5BF09C-7A63-4AB5-A665-BF1E845AF557}" presName="horzFour" presStyleCnt="0"/>
      <dgm:spPr/>
    </dgm:pt>
    <dgm:pt modelId="{9CA608E6-6AB7-46ED-8577-B3AAE6BF2090}" type="pres">
      <dgm:prSet presAssocID="{5389D145-F100-4FFF-9843-8708B608CC57}" presName="sibSpaceTwo" presStyleCnt="0"/>
      <dgm:spPr/>
    </dgm:pt>
    <dgm:pt modelId="{4748DA9E-3859-4949-8071-C487792C24F1}" type="pres">
      <dgm:prSet presAssocID="{CE99C7A9-970F-4EE1-9A88-3BFA7137909A}" presName="vertTwo" presStyleCnt="0"/>
      <dgm:spPr/>
    </dgm:pt>
    <dgm:pt modelId="{BDBFE162-D16E-475A-9F0D-F0CBF43073B6}" type="pres">
      <dgm:prSet presAssocID="{CE99C7A9-970F-4EE1-9A88-3BFA7137909A}" presName="txTwo" presStyleLbl="node2" presStyleIdx="1" presStyleCnt="5">
        <dgm:presLayoutVars>
          <dgm:chPref val="3"/>
        </dgm:presLayoutVars>
      </dgm:prSet>
      <dgm:spPr>
        <a:prstGeom prst="roundRect">
          <a:avLst>
            <a:gd name="adj" fmla="val 10000"/>
          </a:avLst>
        </a:prstGeom>
      </dgm:spPr>
    </dgm:pt>
    <dgm:pt modelId="{83F0319B-8CE4-4DB9-AA8D-AC2700C53387}" type="pres">
      <dgm:prSet presAssocID="{CE99C7A9-970F-4EE1-9A88-3BFA7137909A}" presName="parTransTwo" presStyleCnt="0"/>
      <dgm:spPr/>
    </dgm:pt>
    <dgm:pt modelId="{2D4D9825-1EDD-425B-A6F0-06BF933EEF2B}" type="pres">
      <dgm:prSet presAssocID="{CE99C7A9-970F-4EE1-9A88-3BFA7137909A}" presName="horzTwo" presStyleCnt="0"/>
      <dgm:spPr/>
    </dgm:pt>
    <dgm:pt modelId="{88579EC8-904A-4936-8845-683F1C54342C}" type="pres">
      <dgm:prSet presAssocID="{7D42FF71-831B-4CCB-8D2C-910CB5CD143B}" presName="vertThree" presStyleCnt="0"/>
      <dgm:spPr/>
    </dgm:pt>
    <dgm:pt modelId="{F52AEC9E-CB6A-4842-879B-740F8C47D5B1}" type="pres">
      <dgm:prSet presAssocID="{7D42FF71-831B-4CCB-8D2C-910CB5CD143B}" presName="txThree" presStyleLbl="node3" presStyleIdx="1" presStyleCnt="5">
        <dgm:presLayoutVars>
          <dgm:chPref val="3"/>
        </dgm:presLayoutVars>
      </dgm:prSet>
      <dgm:spPr>
        <a:prstGeom prst="roundRect">
          <a:avLst>
            <a:gd name="adj" fmla="val 10000"/>
          </a:avLst>
        </a:prstGeom>
      </dgm:spPr>
    </dgm:pt>
    <dgm:pt modelId="{46B3C4E2-B875-4E8C-AA26-165F6511ED52}" type="pres">
      <dgm:prSet presAssocID="{7D42FF71-831B-4CCB-8D2C-910CB5CD143B}" presName="parTransThree" presStyleCnt="0"/>
      <dgm:spPr/>
    </dgm:pt>
    <dgm:pt modelId="{5BFFE2A6-1BC1-44B4-9CA4-5561883ECD3E}" type="pres">
      <dgm:prSet presAssocID="{7D42FF71-831B-4CCB-8D2C-910CB5CD143B}" presName="horzThree" presStyleCnt="0"/>
      <dgm:spPr/>
    </dgm:pt>
    <dgm:pt modelId="{7773EFDF-9D21-4AFC-95DE-ED9A0E15AC23}" type="pres">
      <dgm:prSet presAssocID="{662444D0-F707-4DC9-9F76-D02893F4078E}" presName="vertFour" presStyleCnt="0">
        <dgm:presLayoutVars>
          <dgm:chPref val="3"/>
        </dgm:presLayoutVars>
      </dgm:prSet>
      <dgm:spPr/>
    </dgm:pt>
    <dgm:pt modelId="{AEFF4E8B-33B3-4C89-A973-E1A77C5A9AA8}" type="pres">
      <dgm:prSet presAssocID="{662444D0-F707-4DC9-9F76-D02893F4078E}" presName="txFour" presStyleLbl="node4" presStyleIdx="3" presStyleCnt="14">
        <dgm:presLayoutVars>
          <dgm:chPref val="3"/>
        </dgm:presLayoutVars>
      </dgm:prSet>
      <dgm:spPr>
        <a:prstGeom prst="roundRect">
          <a:avLst>
            <a:gd name="adj" fmla="val 10000"/>
          </a:avLst>
        </a:prstGeom>
      </dgm:spPr>
    </dgm:pt>
    <dgm:pt modelId="{16D9C6C0-0F5E-48E5-9AA8-36088E76AD72}" type="pres">
      <dgm:prSet presAssocID="{662444D0-F707-4DC9-9F76-D02893F4078E}" presName="parTransFour" presStyleCnt="0"/>
      <dgm:spPr/>
    </dgm:pt>
    <dgm:pt modelId="{FCE26A8B-AA7E-4914-8300-E1CCCBAD45F0}" type="pres">
      <dgm:prSet presAssocID="{662444D0-F707-4DC9-9F76-D02893F4078E}" presName="horzFour" presStyleCnt="0"/>
      <dgm:spPr/>
    </dgm:pt>
    <dgm:pt modelId="{E53032DA-278C-47C6-8D8C-6F24A12A29FB}" type="pres">
      <dgm:prSet presAssocID="{31988E62-9732-4B54-9133-7F11EF8BD042}" presName="vertFour" presStyleCnt="0">
        <dgm:presLayoutVars>
          <dgm:chPref val="3"/>
        </dgm:presLayoutVars>
      </dgm:prSet>
      <dgm:spPr/>
    </dgm:pt>
    <dgm:pt modelId="{0DC75EA2-845A-43E0-A093-1A4080A96C16}" type="pres">
      <dgm:prSet presAssocID="{31988E62-9732-4B54-9133-7F11EF8BD042}" presName="txFour" presStyleLbl="node4" presStyleIdx="4" presStyleCnt="14">
        <dgm:presLayoutVars>
          <dgm:chPref val="3"/>
        </dgm:presLayoutVars>
      </dgm:prSet>
      <dgm:spPr>
        <a:prstGeom prst="roundRect">
          <a:avLst>
            <a:gd name="adj" fmla="val 10000"/>
          </a:avLst>
        </a:prstGeom>
      </dgm:spPr>
    </dgm:pt>
    <dgm:pt modelId="{14D15887-5B6F-4FA6-8B48-EC2ED009EF1E}" type="pres">
      <dgm:prSet presAssocID="{31988E62-9732-4B54-9133-7F11EF8BD042}" presName="parTransFour" presStyleCnt="0"/>
      <dgm:spPr/>
    </dgm:pt>
    <dgm:pt modelId="{A41606F0-BCD8-4EF0-A20A-9D915B3318C6}" type="pres">
      <dgm:prSet presAssocID="{31988E62-9732-4B54-9133-7F11EF8BD042}" presName="horzFour" presStyleCnt="0"/>
      <dgm:spPr/>
    </dgm:pt>
    <dgm:pt modelId="{48A0ABD8-AC87-4773-A7B8-70BE7D8047B1}" type="pres">
      <dgm:prSet presAssocID="{F41D077A-3662-4EC5-A336-B97B26EED8A8}" presName="vertFour" presStyleCnt="0">
        <dgm:presLayoutVars>
          <dgm:chPref val="3"/>
        </dgm:presLayoutVars>
      </dgm:prSet>
      <dgm:spPr/>
    </dgm:pt>
    <dgm:pt modelId="{2F0CD13F-E0D8-4D38-9C6C-E951F6555A15}" type="pres">
      <dgm:prSet presAssocID="{F41D077A-3662-4EC5-A336-B97B26EED8A8}" presName="txFour" presStyleLbl="node4" presStyleIdx="5" presStyleCnt="14" custScaleY="154807">
        <dgm:presLayoutVars>
          <dgm:chPref val="3"/>
        </dgm:presLayoutVars>
      </dgm:prSet>
      <dgm:spPr>
        <a:prstGeom prst="roundRect">
          <a:avLst>
            <a:gd name="adj" fmla="val 10000"/>
          </a:avLst>
        </a:prstGeom>
      </dgm:spPr>
    </dgm:pt>
    <dgm:pt modelId="{D93A56DD-E2DB-4045-9CCD-10F0B7EF028D}" type="pres">
      <dgm:prSet presAssocID="{F41D077A-3662-4EC5-A336-B97B26EED8A8}" presName="horzFour" presStyleCnt="0"/>
      <dgm:spPr/>
    </dgm:pt>
    <dgm:pt modelId="{6912ECFE-8A2C-42B3-B331-98CF2465B139}" type="pres">
      <dgm:prSet presAssocID="{3A1599C4-486B-460E-88B2-530650376032}" presName="sibSpaceTwo" presStyleCnt="0"/>
      <dgm:spPr/>
    </dgm:pt>
    <dgm:pt modelId="{66642A09-A9D7-4228-9991-406053FE0168}" type="pres">
      <dgm:prSet presAssocID="{0EBFA869-68E6-4259-878C-3CAB514E5189}" presName="vertTwo" presStyleCnt="0"/>
      <dgm:spPr/>
    </dgm:pt>
    <dgm:pt modelId="{259B33D0-9B5F-4704-8017-1ED26DAB6CE1}" type="pres">
      <dgm:prSet presAssocID="{0EBFA869-68E6-4259-878C-3CAB514E5189}" presName="txTwo" presStyleLbl="node2" presStyleIdx="2" presStyleCnt="5">
        <dgm:presLayoutVars>
          <dgm:chPref val="3"/>
        </dgm:presLayoutVars>
      </dgm:prSet>
      <dgm:spPr>
        <a:prstGeom prst="roundRect">
          <a:avLst>
            <a:gd name="adj" fmla="val 10000"/>
          </a:avLst>
        </a:prstGeom>
      </dgm:spPr>
    </dgm:pt>
    <dgm:pt modelId="{D20D44F7-1DCC-4B52-A406-9289BA92719E}" type="pres">
      <dgm:prSet presAssocID="{0EBFA869-68E6-4259-878C-3CAB514E5189}" presName="parTransTwo" presStyleCnt="0"/>
      <dgm:spPr/>
    </dgm:pt>
    <dgm:pt modelId="{3FEE938A-9F1E-4E53-89AE-41BCE80EDDB5}" type="pres">
      <dgm:prSet presAssocID="{0EBFA869-68E6-4259-878C-3CAB514E5189}" presName="horzTwo" presStyleCnt="0"/>
      <dgm:spPr/>
    </dgm:pt>
    <dgm:pt modelId="{5E26602B-B31A-4826-8741-E14D570F7127}" type="pres">
      <dgm:prSet presAssocID="{72D0F3C5-5C21-497E-906D-9D36B149DBFB}" presName="vertThree" presStyleCnt="0"/>
      <dgm:spPr/>
    </dgm:pt>
    <dgm:pt modelId="{EA24B0DC-3D87-4B5A-8C42-7C114077FE7A}" type="pres">
      <dgm:prSet presAssocID="{72D0F3C5-5C21-497E-906D-9D36B149DBFB}" presName="txThree" presStyleLbl="node3" presStyleIdx="2" presStyleCnt="5">
        <dgm:presLayoutVars>
          <dgm:chPref val="3"/>
        </dgm:presLayoutVars>
      </dgm:prSet>
      <dgm:spPr>
        <a:prstGeom prst="roundRect">
          <a:avLst>
            <a:gd name="adj" fmla="val 10000"/>
          </a:avLst>
        </a:prstGeom>
      </dgm:spPr>
    </dgm:pt>
    <dgm:pt modelId="{162C16B6-97AE-4001-A825-E81A0A9513B6}" type="pres">
      <dgm:prSet presAssocID="{72D0F3C5-5C21-497E-906D-9D36B149DBFB}" presName="parTransThree" presStyleCnt="0"/>
      <dgm:spPr/>
    </dgm:pt>
    <dgm:pt modelId="{B834E334-1D53-4CD0-8A6F-15DBB02FC891}" type="pres">
      <dgm:prSet presAssocID="{72D0F3C5-5C21-497E-906D-9D36B149DBFB}" presName="horzThree" presStyleCnt="0"/>
      <dgm:spPr/>
    </dgm:pt>
    <dgm:pt modelId="{53B8A887-854B-434F-A6BC-27B4A44A9184}" type="pres">
      <dgm:prSet presAssocID="{8FC21396-DD20-4283-8415-C9F3FD36D1D0}" presName="vertFour" presStyleCnt="0">
        <dgm:presLayoutVars>
          <dgm:chPref val="3"/>
        </dgm:presLayoutVars>
      </dgm:prSet>
      <dgm:spPr/>
    </dgm:pt>
    <dgm:pt modelId="{B6BA6F53-3EE1-4A7E-8EAA-5518DB4D81A1}" type="pres">
      <dgm:prSet presAssocID="{8FC21396-DD20-4283-8415-C9F3FD36D1D0}" presName="txFour" presStyleLbl="node4" presStyleIdx="6" presStyleCnt="14">
        <dgm:presLayoutVars>
          <dgm:chPref val="3"/>
        </dgm:presLayoutVars>
      </dgm:prSet>
      <dgm:spPr>
        <a:prstGeom prst="roundRect">
          <a:avLst>
            <a:gd name="adj" fmla="val 10000"/>
          </a:avLst>
        </a:prstGeom>
      </dgm:spPr>
    </dgm:pt>
    <dgm:pt modelId="{F3D65433-E9C1-40D4-AC9B-85024B319419}" type="pres">
      <dgm:prSet presAssocID="{8FC21396-DD20-4283-8415-C9F3FD36D1D0}" presName="parTransFour" presStyleCnt="0"/>
      <dgm:spPr/>
    </dgm:pt>
    <dgm:pt modelId="{BE99353F-D2F6-400E-AEED-ECC1ADCC7DC0}" type="pres">
      <dgm:prSet presAssocID="{8FC21396-DD20-4283-8415-C9F3FD36D1D0}" presName="horzFour" presStyleCnt="0"/>
      <dgm:spPr/>
    </dgm:pt>
    <dgm:pt modelId="{6DF2C1E2-92AD-4666-AF60-8A653A6A990A}" type="pres">
      <dgm:prSet presAssocID="{20C052C7-4E85-4D11-A072-73186CFB92D1}" presName="vertFour" presStyleCnt="0">
        <dgm:presLayoutVars>
          <dgm:chPref val="3"/>
        </dgm:presLayoutVars>
      </dgm:prSet>
      <dgm:spPr/>
    </dgm:pt>
    <dgm:pt modelId="{17209442-AECC-41FC-8440-CAC1EB38DA91}" type="pres">
      <dgm:prSet presAssocID="{20C052C7-4E85-4D11-A072-73186CFB92D1}" presName="txFour" presStyleLbl="node4" presStyleIdx="7" presStyleCnt="14">
        <dgm:presLayoutVars>
          <dgm:chPref val="3"/>
        </dgm:presLayoutVars>
      </dgm:prSet>
      <dgm:spPr>
        <a:prstGeom prst="roundRect">
          <a:avLst>
            <a:gd name="adj" fmla="val 10000"/>
          </a:avLst>
        </a:prstGeom>
      </dgm:spPr>
    </dgm:pt>
    <dgm:pt modelId="{07E5EDE5-118D-40B5-BE98-EF9D85179455}" type="pres">
      <dgm:prSet presAssocID="{20C052C7-4E85-4D11-A072-73186CFB92D1}" presName="parTransFour" presStyleCnt="0"/>
      <dgm:spPr/>
    </dgm:pt>
    <dgm:pt modelId="{48992883-8F14-4BFA-95EE-3026B43D6EA2}" type="pres">
      <dgm:prSet presAssocID="{20C052C7-4E85-4D11-A072-73186CFB92D1}" presName="horzFour" presStyleCnt="0"/>
      <dgm:spPr/>
    </dgm:pt>
    <dgm:pt modelId="{FC54ABD7-77FB-479D-865A-CC43D39A5F8A}" type="pres">
      <dgm:prSet presAssocID="{C2D5EDF2-9C4A-46A2-B291-FC2DDC581CEB}" presName="vertFour" presStyleCnt="0">
        <dgm:presLayoutVars>
          <dgm:chPref val="3"/>
        </dgm:presLayoutVars>
      </dgm:prSet>
      <dgm:spPr/>
    </dgm:pt>
    <dgm:pt modelId="{A7D1A4BD-522C-41C9-8EEB-85B9C66250A5}" type="pres">
      <dgm:prSet presAssocID="{C2D5EDF2-9C4A-46A2-B291-FC2DDC581CEB}" presName="txFour" presStyleLbl="node4" presStyleIdx="8" presStyleCnt="14">
        <dgm:presLayoutVars>
          <dgm:chPref val="3"/>
        </dgm:presLayoutVars>
      </dgm:prSet>
      <dgm:spPr>
        <a:prstGeom prst="roundRect">
          <a:avLst>
            <a:gd name="adj" fmla="val 10000"/>
          </a:avLst>
        </a:prstGeom>
      </dgm:spPr>
    </dgm:pt>
    <dgm:pt modelId="{80892992-EECA-4E45-BB28-0B2909C50A58}" type="pres">
      <dgm:prSet presAssocID="{C2D5EDF2-9C4A-46A2-B291-FC2DDC581CEB}" presName="parTransFour" presStyleCnt="0"/>
      <dgm:spPr/>
    </dgm:pt>
    <dgm:pt modelId="{57AE43EA-BE44-4B64-A41B-62675989EEBE}" type="pres">
      <dgm:prSet presAssocID="{C2D5EDF2-9C4A-46A2-B291-FC2DDC581CEB}" presName="horzFour" presStyleCnt="0"/>
      <dgm:spPr/>
    </dgm:pt>
    <dgm:pt modelId="{FE80682E-7416-46D7-A552-85CA3975517A}" type="pres">
      <dgm:prSet presAssocID="{95739642-5633-44FD-B835-80701A6B2743}" presName="vertFour" presStyleCnt="0">
        <dgm:presLayoutVars>
          <dgm:chPref val="3"/>
        </dgm:presLayoutVars>
      </dgm:prSet>
      <dgm:spPr/>
    </dgm:pt>
    <dgm:pt modelId="{39B83B74-349D-423C-B824-F8C1C69BCC8B}" type="pres">
      <dgm:prSet presAssocID="{95739642-5633-44FD-B835-80701A6B2743}" presName="txFour" presStyleLbl="node4" presStyleIdx="9" presStyleCnt="14">
        <dgm:presLayoutVars>
          <dgm:chPref val="3"/>
        </dgm:presLayoutVars>
      </dgm:prSet>
      <dgm:spPr>
        <a:prstGeom prst="roundRect">
          <a:avLst>
            <a:gd name="adj" fmla="val 10000"/>
          </a:avLst>
        </a:prstGeom>
      </dgm:spPr>
    </dgm:pt>
    <dgm:pt modelId="{3F7624E0-69B6-464D-AC52-162781E0F3AE}" type="pres">
      <dgm:prSet presAssocID="{95739642-5633-44FD-B835-80701A6B2743}" presName="horzFour" presStyleCnt="0"/>
      <dgm:spPr/>
    </dgm:pt>
    <dgm:pt modelId="{DAD6596F-4910-474F-BDB1-8C4BD7D8E56E}" type="pres">
      <dgm:prSet presAssocID="{F4A17EB2-BB46-4893-8734-DFA70A150DFC}" presName="sibSpaceTwo" presStyleCnt="0"/>
      <dgm:spPr/>
    </dgm:pt>
    <dgm:pt modelId="{BC6F5AEA-1430-4704-A030-435EFEE5FCE2}" type="pres">
      <dgm:prSet presAssocID="{404C8C23-9B8A-4873-B3D1-9CA125CD89EF}" presName="vertTwo" presStyleCnt="0"/>
      <dgm:spPr/>
    </dgm:pt>
    <dgm:pt modelId="{C00651D6-7EA5-4510-9E07-E806BD90F970}" type="pres">
      <dgm:prSet presAssocID="{404C8C23-9B8A-4873-B3D1-9CA125CD89EF}" presName="txTwo" presStyleLbl="node2" presStyleIdx="3" presStyleCnt="5">
        <dgm:presLayoutVars>
          <dgm:chPref val="3"/>
        </dgm:presLayoutVars>
      </dgm:prSet>
      <dgm:spPr>
        <a:prstGeom prst="roundRect">
          <a:avLst>
            <a:gd name="adj" fmla="val 10000"/>
          </a:avLst>
        </a:prstGeom>
      </dgm:spPr>
    </dgm:pt>
    <dgm:pt modelId="{30A525AC-0DE5-4413-A187-47A97120A7BF}" type="pres">
      <dgm:prSet presAssocID="{404C8C23-9B8A-4873-B3D1-9CA125CD89EF}" presName="parTransTwo" presStyleCnt="0"/>
      <dgm:spPr/>
    </dgm:pt>
    <dgm:pt modelId="{7CDE632F-5161-4C8B-A356-DADDBCEDF120}" type="pres">
      <dgm:prSet presAssocID="{404C8C23-9B8A-4873-B3D1-9CA125CD89EF}" presName="horzTwo" presStyleCnt="0"/>
      <dgm:spPr/>
    </dgm:pt>
    <dgm:pt modelId="{010AD853-1681-450F-8ABB-38C17B801900}" type="pres">
      <dgm:prSet presAssocID="{4CA07538-0B48-4A97-A4C6-6433EEA031C5}" presName="vertThree" presStyleCnt="0"/>
      <dgm:spPr/>
    </dgm:pt>
    <dgm:pt modelId="{6049E09C-3C70-44CD-82C5-CDE1B57DC6EF}" type="pres">
      <dgm:prSet presAssocID="{4CA07538-0B48-4A97-A4C6-6433EEA031C5}" presName="txThree" presStyleLbl="node3" presStyleIdx="3" presStyleCnt="5">
        <dgm:presLayoutVars>
          <dgm:chPref val="3"/>
        </dgm:presLayoutVars>
      </dgm:prSet>
      <dgm:spPr>
        <a:prstGeom prst="roundRect">
          <a:avLst>
            <a:gd name="adj" fmla="val 10000"/>
          </a:avLst>
        </a:prstGeom>
      </dgm:spPr>
    </dgm:pt>
    <dgm:pt modelId="{0ADABF1D-CB15-4B26-930A-D3841CA972A6}" type="pres">
      <dgm:prSet presAssocID="{4CA07538-0B48-4A97-A4C6-6433EEA031C5}" presName="parTransThree" presStyleCnt="0"/>
      <dgm:spPr/>
    </dgm:pt>
    <dgm:pt modelId="{94A193C7-2D6D-4470-AAFD-8D18DD3CFD5B}" type="pres">
      <dgm:prSet presAssocID="{4CA07538-0B48-4A97-A4C6-6433EEA031C5}" presName="horzThree" presStyleCnt="0"/>
      <dgm:spPr/>
    </dgm:pt>
    <dgm:pt modelId="{5CAAE4B8-F98A-4098-8165-9A013D1BD8F7}" type="pres">
      <dgm:prSet presAssocID="{E7C9C106-D4B6-4B35-87FD-1952EF52BC93}" presName="vertFour" presStyleCnt="0">
        <dgm:presLayoutVars>
          <dgm:chPref val="3"/>
        </dgm:presLayoutVars>
      </dgm:prSet>
      <dgm:spPr/>
    </dgm:pt>
    <dgm:pt modelId="{63E5AC15-B844-434F-969D-E3B9B81E7A5E}" type="pres">
      <dgm:prSet presAssocID="{E7C9C106-D4B6-4B35-87FD-1952EF52BC93}" presName="txFour" presStyleLbl="node4" presStyleIdx="10" presStyleCnt="14">
        <dgm:presLayoutVars>
          <dgm:chPref val="3"/>
        </dgm:presLayoutVars>
      </dgm:prSet>
      <dgm:spPr>
        <a:prstGeom prst="roundRect">
          <a:avLst>
            <a:gd name="adj" fmla="val 10000"/>
          </a:avLst>
        </a:prstGeom>
      </dgm:spPr>
    </dgm:pt>
    <dgm:pt modelId="{B6E5C34F-3E0F-4115-BD1C-C31565A892DA}" type="pres">
      <dgm:prSet presAssocID="{E7C9C106-D4B6-4B35-87FD-1952EF52BC93}" presName="parTransFour" presStyleCnt="0"/>
      <dgm:spPr/>
    </dgm:pt>
    <dgm:pt modelId="{734677A7-0C60-4EEA-9EEE-B392A76FBFE0}" type="pres">
      <dgm:prSet presAssocID="{E7C9C106-D4B6-4B35-87FD-1952EF52BC93}" presName="horzFour" presStyleCnt="0"/>
      <dgm:spPr/>
    </dgm:pt>
    <dgm:pt modelId="{0B6C121F-94EE-4A27-B131-E2E5419A38DE}" type="pres">
      <dgm:prSet presAssocID="{E95FF09E-1C6D-484E-B99C-5D709860761E}" presName="vertFour" presStyleCnt="0">
        <dgm:presLayoutVars>
          <dgm:chPref val="3"/>
        </dgm:presLayoutVars>
      </dgm:prSet>
      <dgm:spPr/>
    </dgm:pt>
    <dgm:pt modelId="{DCD2AD04-D49F-4FFD-BA61-6F4AF2049DAF}" type="pres">
      <dgm:prSet presAssocID="{E95FF09E-1C6D-484E-B99C-5D709860761E}" presName="txFour" presStyleLbl="node4" presStyleIdx="11" presStyleCnt="14">
        <dgm:presLayoutVars>
          <dgm:chPref val="3"/>
        </dgm:presLayoutVars>
      </dgm:prSet>
      <dgm:spPr>
        <a:prstGeom prst="roundRect">
          <a:avLst>
            <a:gd name="adj" fmla="val 10000"/>
          </a:avLst>
        </a:prstGeom>
      </dgm:spPr>
    </dgm:pt>
    <dgm:pt modelId="{5E6F298B-A6A8-4CA6-A2A4-0DEB611D1B63}" type="pres">
      <dgm:prSet presAssocID="{E95FF09E-1C6D-484E-B99C-5D709860761E}" presName="horzFour" presStyleCnt="0"/>
      <dgm:spPr/>
    </dgm:pt>
    <dgm:pt modelId="{47BD5A8C-6669-4EAD-8B20-F00BF1720E7D}" type="pres">
      <dgm:prSet presAssocID="{BF669423-9500-4172-89E6-3514E57BEE59}" presName="sibSpaceTwo" presStyleCnt="0"/>
      <dgm:spPr/>
    </dgm:pt>
    <dgm:pt modelId="{D4A8FF6A-BB11-4770-8A7A-CAAEB2125646}" type="pres">
      <dgm:prSet presAssocID="{30BADD87-C32C-48DA-BD4A-36F92CDC135B}" presName="vertTwo" presStyleCnt="0"/>
      <dgm:spPr/>
    </dgm:pt>
    <dgm:pt modelId="{C54819F8-BE39-4A53-B4CA-913F2B8FEEB6}" type="pres">
      <dgm:prSet presAssocID="{30BADD87-C32C-48DA-BD4A-36F92CDC135B}" presName="txTwo" presStyleLbl="node2" presStyleIdx="4" presStyleCnt="5">
        <dgm:presLayoutVars>
          <dgm:chPref val="3"/>
        </dgm:presLayoutVars>
      </dgm:prSet>
      <dgm:spPr>
        <a:prstGeom prst="roundRect">
          <a:avLst>
            <a:gd name="adj" fmla="val 10000"/>
          </a:avLst>
        </a:prstGeom>
      </dgm:spPr>
    </dgm:pt>
    <dgm:pt modelId="{9196AA85-322A-4A04-A36B-0D04FC3C9FE5}" type="pres">
      <dgm:prSet presAssocID="{30BADD87-C32C-48DA-BD4A-36F92CDC135B}" presName="parTransTwo" presStyleCnt="0"/>
      <dgm:spPr/>
    </dgm:pt>
    <dgm:pt modelId="{D66144F7-8364-4DC9-9AFE-1F1B09AA4EA1}" type="pres">
      <dgm:prSet presAssocID="{30BADD87-C32C-48DA-BD4A-36F92CDC135B}" presName="horzTwo" presStyleCnt="0"/>
      <dgm:spPr/>
    </dgm:pt>
    <dgm:pt modelId="{DF8CCB4A-E0BA-4327-9F15-C68395CCCE29}" type="pres">
      <dgm:prSet presAssocID="{510D0A8E-8DFE-4787-B38F-F54D21008C1A}" presName="vertThree" presStyleCnt="0"/>
      <dgm:spPr/>
    </dgm:pt>
    <dgm:pt modelId="{4A074C55-4112-41AB-8FFE-3B3982044132}" type="pres">
      <dgm:prSet presAssocID="{510D0A8E-8DFE-4787-B38F-F54D21008C1A}" presName="txThree" presStyleLbl="node3" presStyleIdx="4" presStyleCnt="5">
        <dgm:presLayoutVars>
          <dgm:chPref val="3"/>
        </dgm:presLayoutVars>
      </dgm:prSet>
      <dgm:spPr>
        <a:prstGeom prst="roundRect">
          <a:avLst>
            <a:gd name="adj" fmla="val 10000"/>
          </a:avLst>
        </a:prstGeom>
      </dgm:spPr>
    </dgm:pt>
    <dgm:pt modelId="{5563AD5A-0C38-4138-915A-A844A32DA7AF}" type="pres">
      <dgm:prSet presAssocID="{510D0A8E-8DFE-4787-B38F-F54D21008C1A}" presName="parTransThree" presStyleCnt="0"/>
      <dgm:spPr/>
    </dgm:pt>
    <dgm:pt modelId="{39BBCEB3-FCEE-4AEE-80AE-C573B649D04A}" type="pres">
      <dgm:prSet presAssocID="{510D0A8E-8DFE-4787-B38F-F54D21008C1A}" presName="horzThree" presStyleCnt="0"/>
      <dgm:spPr/>
    </dgm:pt>
    <dgm:pt modelId="{647C141D-7D1C-4413-93D0-F61740F78AA0}" type="pres">
      <dgm:prSet presAssocID="{36BBE92F-57C2-4ADB-97D8-C88B3DE4466D}" presName="vertFour" presStyleCnt="0">
        <dgm:presLayoutVars>
          <dgm:chPref val="3"/>
        </dgm:presLayoutVars>
      </dgm:prSet>
      <dgm:spPr/>
    </dgm:pt>
    <dgm:pt modelId="{EFC0F140-46EF-490A-9EA5-A4F15662FD8B}" type="pres">
      <dgm:prSet presAssocID="{36BBE92F-57C2-4ADB-97D8-C88B3DE4466D}" presName="txFour" presStyleLbl="node4" presStyleIdx="12" presStyleCnt="14">
        <dgm:presLayoutVars>
          <dgm:chPref val="3"/>
        </dgm:presLayoutVars>
      </dgm:prSet>
      <dgm:spPr>
        <a:prstGeom prst="roundRect">
          <a:avLst>
            <a:gd name="adj" fmla="val 10000"/>
          </a:avLst>
        </a:prstGeom>
      </dgm:spPr>
    </dgm:pt>
    <dgm:pt modelId="{1A3D98DC-1AF0-4CCE-90C3-3DA51CA8802F}" type="pres">
      <dgm:prSet presAssocID="{36BBE92F-57C2-4ADB-97D8-C88B3DE4466D}" presName="parTransFour" presStyleCnt="0"/>
      <dgm:spPr/>
    </dgm:pt>
    <dgm:pt modelId="{A308A7B2-3EF2-4A4A-BDA5-8AEA0976ABDB}" type="pres">
      <dgm:prSet presAssocID="{36BBE92F-57C2-4ADB-97D8-C88B3DE4466D}" presName="horzFour" presStyleCnt="0"/>
      <dgm:spPr/>
    </dgm:pt>
    <dgm:pt modelId="{EAB8CBA2-1B0D-4178-A711-8908B3ED23FD}" type="pres">
      <dgm:prSet presAssocID="{EC513DB2-CE48-4921-8B29-BAFC40A6CC76}" presName="vertFour" presStyleCnt="0">
        <dgm:presLayoutVars>
          <dgm:chPref val="3"/>
        </dgm:presLayoutVars>
      </dgm:prSet>
      <dgm:spPr/>
    </dgm:pt>
    <dgm:pt modelId="{EDA85FEE-0968-46B2-83FC-10FA759D9446}" type="pres">
      <dgm:prSet presAssocID="{EC513DB2-CE48-4921-8B29-BAFC40A6CC76}" presName="txFour" presStyleLbl="node4" presStyleIdx="13" presStyleCnt="14">
        <dgm:presLayoutVars>
          <dgm:chPref val="3"/>
        </dgm:presLayoutVars>
      </dgm:prSet>
      <dgm:spPr>
        <a:prstGeom prst="roundRect">
          <a:avLst>
            <a:gd name="adj" fmla="val 10000"/>
          </a:avLst>
        </a:prstGeom>
      </dgm:spPr>
    </dgm:pt>
    <dgm:pt modelId="{1BDCB278-11F8-4B4F-AD26-A67C4035A3C4}" type="pres">
      <dgm:prSet presAssocID="{EC513DB2-CE48-4921-8B29-BAFC40A6CC76}" presName="horzFour" presStyleCnt="0"/>
      <dgm:spPr/>
    </dgm:pt>
  </dgm:ptLst>
  <dgm:cxnLst>
    <dgm:cxn modelId="{873A8E01-2FBD-46DC-9B67-AF709E882C2F}" srcId="{FE80750F-FECB-487D-8C66-E5815BD112D2}" destId="{0286C180-7894-45DE-8463-6E92321E7C78}" srcOrd="0" destOrd="0" parTransId="{3D668223-2452-4A2E-BAF4-FA54E68E815F}" sibTransId="{5EB36A02-1AAF-4F89-9E46-B1E572B25EED}"/>
    <dgm:cxn modelId="{D13F7308-798D-4210-9AB6-56E36C676378}" srcId="{02C74075-0D0F-4200-8DEC-52381FCF7756}" destId="{404C8C23-9B8A-4873-B3D1-9CA125CD89EF}" srcOrd="3" destOrd="0" parTransId="{77DFA5F1-A4B9-4879-B534-E859A2C1370E}" sibTransId="{BF669423-9500-4172-89E6-3514E57BEE59}"/>
    <dgm:cxn modelId="{58948C0D-CFCE-4038-B844-2B4D824A8FF8}" srcId="{7D42FF71-831B-4CCB-8D2C-910CB5CD143B}" destId="{662444D0-F707-4DC9-9F76-D02893F4078E}" srcOrd="0" destOrd="0" parTransId="{5627E9C6-4F24-4DFB-82F5-7F67CC655C44}" sibTransId="{1D5F9A8A-E9F3-487F-9279-B30CC04BE388}"/>
    <dgm:cxn modelId="{7C20F012-9265-44DC-A0E2-6E620D8834DF}" srcId="{36BBE92F-57C2-4ADB-97D8-C88B3DE4466D}" destId="{EC513DB2-CE48-4921-8B29-BAFC40A6CC76}" srcOrd="0" destOrd="0" parTransId="{420E6A6D-972D-4468-89A5-761F0FBC8329}" sibTransId="{4D483CD4-841B-4682-BC43-18ABC6273CAF}"/>
    <dgm:cxn modelId="{B41E0519-161F-4BF0-BD49-877BD961AB06}" srcId="{202D2598-2A47-4796-869F-F936D1FE6D82}" destId="{AD5BF09C-7A63-4AB5-A665-BF1E845AF557}" srcOrd="0" destOrd="0" parTransId="{5D022EE0-B401-4339-A213-381C838E97B5}" sibTransId="{DF188C2C-E392-40D8-B81E-7ED9462EA5EF}"/>
    <dgm:cxn modelId="{F4EE6D21-AE8D-4CF0-9F08-379C9B9778DB}" type="presOf" srcId="{4CA07538-0B48-4A97-A4C6-6433EEA031C5}" destId="{6049E09C-3C70-44CD-82C5-CDE1B57DC6EF}" srcOrd="0" destOrd="0" presId="urn:microsoft.com/office/officeart/2005/8/layout/hierarchy4"/>
    <dgm:cxn modelId="{41027D23-132C-4441-99C3-8F136A65773D}" srcId="{72D0F3C5-5C21-497E-906D-9D36B149DBFB}" destId="{8FC21396-DD20-4283-8415-C9F3FD36D1D0}" srcOrd="0" destOrd="0" parTransId="{78863252-6AB1-4BF2-892B-EC6A8386B1C6}" sibTransId="{F4EE9486-A2D1-4B50-892F-00FB8DE1745B}"/>
    <dgm:cxn modelId="{06955224-7830-4754-A938-6F87D8A02257}" srcId="{02C74075-0D0F-4200-8DEC-52381FCF7756}" destId="{CE99C7A9-970F-4EE1-9A88-3BFA7137909A}" srcOrd="1" destOrd="0" parTransId="{757EA20A-181A-4BA3-AFFD-CCB0C3AB9ED4}" sibTransId="{3A1599C4-486B-460E-88B2-530650376032}"/>
    <dgm:cxn modelId="{5C7D982C-6340-47C3-8B26-E436B215BFCD}" srcId="{662444D0-F707-4DC9-9F76-D02893F4078E}" destId="{31988E62-9732-4B54-9133-7F11EF8BD042}" srcOrd="0" destOrd="0" parTransId="{0BFF9553-77CA-4D88-AA4B-95697DB38D82}" sibTransId="{665FDC6A-BCB2-4973-A385-BA1CE928D823}"/>
    <dgm:cxn modelId="{D8E0F92D-8E47-4C58-BC4A-006120B55762}" type="presOf" srcId="{72D0F3C5-5C21-497E-906D-9D36B149DBFB}" destId="{EA24B0DC-3D87-4B5A-8C42-7C114077FE7A}" srcOrd="0" destOrd="0" presId="urn:microsoft.com/office/officeart/2005/8/layout/hierarchy4"/>
    <dgm:cxn modelId="{CEF36031-4821-46E8-A024-7672423B8F67}" type="presOf" srcId="{C2D5EDF2-9C4A-46A2-B291-FC2DDC581CEB}" destId="{A7D1A4BD-522C-41C9-8EEB-85B9C66250A5}" srcOrd="0" destOrd="0" presId="urn:microsoft.com/office/officeart/2005/8/layout/hierarchy4"/>
    <dgm:cxn modelId="{B8C8D531-B05F-43FC-BB84-13827EEBDA42}" srcId="{0286C180-7894-45DE-8463-6E92321E7C78}" destId="{202D2598-2A47-4796-869F-F936D1FE6D82}" srcOrd="0" destOrd="0" parTransId="{19B33C70-D0A5-4AF4-926A-7DC84985C489}" sibTransId="{D4D6F2C6-2374-4A9A-8383-A2F354DACF6C}"/>
    <dgm:cxn modelId="{4A9A8234-2047-4C52-8D1F-96C7807A0BBE}" srcId="{E7C9C106-D4B6-4B35-87FD-1952EF52BC93}" destId="{E95FF09E-1C6D-484E-B99C-5D709860761E}" srcOrd="0" destOrd="0" parTransId="{A51CD8D2-3EAB-429F-95FE-6D1E827DB05D}" sibTransId="{897C39BA-BF68-4314-97A0-FF239B3A62D8}"/>
    <dgm:cxn modelId="{31478238-75B3-4BF7-9879-7C83556631A3}" type="presOf" srcId="{202D2598-2A47-4796-869F-F936D1FE6D82}" destId="{8DA2F1E9-B5AF-4146-B6BD-5D23ACD99DC2}" srcOrd="0" destOrd="0" presId="urn:microsoft.com/office/officeart/2005/8/layout/hierarchy4"/>
    <dgm:cxn modelId="{9D42623D-69F3-4DE0-B28A-4D7E3543EE85}" type="presOf" srcId="{95739642-5633-44FD-B835-80701A6B2743}" destId="{39B83B74-349D-423C-B824-F8C1C69BCC8B}" srcOrd="0" destOrd="0" presId="urn:microsoft.com/office/officeart/2005/8/layout/hierarchy4"/>
    <dgm:cxn modelId="{D3A7143E-AC78-4D2C-B85A-85E2C9085D21}" type="presOf" srcId="{36BBE92F-57C2-4ADB-97D8-C88B3DE4466D}" destId="{EFC0F140-46EF-490A-9EA5-A4F15662FD8B}" srcOrd="0" destOrd="0" presId="urn:microsoft.com/office/officeart/2005/8/layout/hierarchy4"/>
    <dgm:cxn modelId="{865AE75F-5D19-4908-8A87-6C9E5E36AFCD}" srcId="{8FC21396-DD20-4283-8415-C9F3FD36D1D0}" destId="{20C052C7-4E85-4D11-A072-73186CFB92D1}" srcOrd="0" destOrd="0" parTransId="{A98C9238-5ECA-4FD9-B674-ED4813317001}" sibTransId="{9F8D08DD-825A-4B43-B527-A5C5161BDFA6}"/>
    <dgm:cxn modelId="{E366C544-005B-45BC-9D9E-3C07938B10C6}" srcId="{20C052C7-4E85-4D11-A072-73186CFB92D1}" destId="{C2D5EDF2-9C4A-46A2-B291-FC2DDC581CEB}" srcOrd="0" destOrd="0" parTransId="{F4E5BFE4-0DE5-4DEC-87EC-699EFD3F17A4}" sibTransId="{96FD1FEC-E5DC-4E4A-BB15-306ECAF3BC0D}"/>
    <dgm:cxn modelId="{A704FC66-E4A2-480D-B456-22FD2E2D127B}" type="presOf" srcId="{7D42FF71-831B-4CCB-8D2C-910CB5CD143B}" destId="{F52AEC9E-CB6A-4842-879B-740F8C47D5B1}" srcOrd="0" destOrd="0" presId="urn:microsoft.com/office/officeart/2005/8/layout/hierarchy4"/>
    <dgm:cxn modelId="{9A08B648-9B9A-4F6B-8C51-83B12A0E226F}" type="presOf" srcId="{510D0A8E-8DFE-4787-B38F-F54D21008C1A}" destId="{4A074C55-4112-41AB-8FFE-3B3982044132}" srcOrd="0" destOrd="0" presId="urn:microsoft.com/office/officeart/2005/8/layout/hierarchy4"/>
    <dgm:cxn modelId="{1C2FC76E-1C60-4BB1-B137-644F5D037804}" type="presOf" srcId="{662444D0-F707-4DC9-9F76-D02893F4078E}" destId="{AEFF4E8B-33B3-4C89-A973-E1A77C5A9AA8}" srcOrd="0" destOrd="0" presId="urn:microsoft.com/office/officeart/2005/8/layout/hierarchy4"/>
    <dgm:cxn modelId="{7EAD7573-C073-4CA5-BE78-449C495FE29E}" type="presOf" srcId="{31988E62-9732-4B54-9133-7F11EF8BD042}" destId="{0DC75EA2-845A-43E0-A093-1A4080A96C16}" srcOrd="0" destOrd="0" presId="urn:microsoft.com/office/officeart/2005/8/layout/hierarchy4"/>
    <dgm:cxn modelId="{677CD153-9CB0-415D-A1BC-ABF0FD09C8FD}" srcId="{404C8C23-9B8A-4873-B3D1-9CA125CD89EF}" destId="{4CA07538-0B48-4A97-A4C6-6433EEA031C5}" srcOrd="0" destOrd="0" parTransId="{C236DB1A-2740-4DC6-A856-DA7B4E0B93CE}" sibTransId="{2035113C-2C18-46EF-BC55-168DFD3DEF5C}"/>
    <dgm:cxn modelId="{2E561C57-0C4A-4F38-92C1-0FE0D293823E}" type="presOf" srcId="{CE99C7A9-970F-4EE1-9A88-3BFA7137909A}" destId="{BDBFE162-D16E-475A-9F0D-F0CBF43073B6}" srcOrd="0" destOrd="0" presId="urn:microsoft.com/office/officeart/2005/8/layout/hierarchy4"/>
    <dgm:cxn modelId="{9E580B7A-6D12-4BD5-9419-EF56FFF14F71}" srcId="{5A9502AB-FDAE-4AF7-B0F8-232EFB19083D}" destId="{02C74075-0D0F-4200-8DEC-52381FCF7756}" srcOrd="0" destOrd="0" parTransId="{854FE68D-2D9B-4DEC-A546-AE0FB61CE9D3}" sibTransId="{6E0CDF57-7A8E-427B-9637-C985D9EE6AF3}"/>
    <dgm:cxn modelId="{F82BF87C-65DC-4F9D-875E-56AF942A16E6}" srcId="{C2D5EDF2-9C4A-46A2-B291-FC2DDC581CEB}" destId="{95739642-5633-44FD-B835-80701A6B2743}" srcOrd="0" destOrd="0" parTransId="{4BA97640-68B0-4C92-97B2-30BA5703CD7E}" sibTransId="{2FC28146-7993-4412-B9C1-03EBD6FEBC96}"/>
    <dgm:cxn modelId="{269B1496-2F72-401F-9450-C4DFB202DBF8}" srcId="{02C74075-0D0F-4200-8DEC-52381FCF7756}" destId="{0EBFA869-68E6-4259-878C-3CAB514E5189}" srcOrd="2" destOrd="0" parTransId="{6AB497EB-4057-42C3-840F-FFA900584D7B}" sibTransId="{F4A17EB2-BB46-4893-8734-DFA70A150DFC}"/>
    <dgm:cxn modelId="{EA253899-0F8A-4C82-A2D5-A8E22FFA43B4}" srcId="{4CA07538-0B48-4A97-A4C6-6433EEA031C5}" destId="{E7C9C106-D4B6-4B35-87FD-1952EF52BC93}" srcOrd="0" destOrd="0" parTransId="{5DD2F230-56F4-4A34-B872-3E09DA62FEE2}" sibTransId="{F48512C0-8D9E-4B8D-AD34-F6D87DA92310}"/>
    <dgm:cxn modelId="{17841EA2-269E-4910-9955-8662CD71D5A2}" type="presOf" srcId="{E7C9C106-D4B6-4B35-87FD-1952EF52BC93}" destId="{63E5AC15-B844-434F-969D-E3B9B81E7A5E}" srcOrd="0" destOrd="0" presId="urn:microsoft.com/office/officeart/2005/8/layout/hierarchy4"/>
    <dgm:cxn modelId="{883331AD-5EEF-40DB-8254-24BE5311FDE5}" type="presOf" srcId="{0EBFA869-68E6-4259-878C-3CAB514E5189}" destId="{259B33D0-9B5F-4704-8017-1ED26DAB6CE1}" srcOrd="0" destOrd="0" presId="urn:microsoft.com/office/officeart/2005/8/layout/hierarchy4"/>
    <dgm:cxn modelId="{6361F5B1-9FA3-4BB5-8466-FFE1F58050AD}" type="presOf" srcId="{AD5BF09C-7A63-4AB5-A665-BF1E845AF557}" destId="{3C594EFB-181B-4AF7-8C50-4E7258709738}" srcOrd="0" destOrd="0" presId="urn:microsoft.com/office/officeart/2005/8/layout/hierarchy4"/>
    <dgm:cxn modelId="{D085CEBF-84F9-4C06-BEFB-6D3D16D0B966}" type="presOf" srcId="{5A9502AB-FDAE-4AF7-B0F8-232EFB19083D}" destId="{9826FC76-BA48-46B7-B17D-281154C41EF2}" srcOrd="0" destOrd="0" presId="urn:microsoft.com/office/officeart/2005/8/layout/hierarchy4"/>
    <dgm:cxn modelId="{73B237C0-F043-45C1-B432-A17C42EEC48D}" type="presOf" srcId="{30BADD87-C32C-48DA-BD4A-36F92CDC135B}" destId="{C54819F8-BE39-4A53-B4CA-913F2B8FEEB6}" srcOrd="0" destOrd="0" presId="urn:microsoft.com/office/officeart/2005/8/layout/hierarchy4"/>
    <dgm:cxn modelId="{A0DD16C6-64F3-42C6-8604-6A3E3C0E7179}" srcId="{0EBFA869-68E6-4259-878C-3CAB514E5189}" destId="{72D0F3C5-5C21-497E-906D-9D36B149DBFB}" srcOrd="0" destOrd="0" parTransId="{FB2AA668-CE0D-4BC3-8F2B-F97B3AFECAD5}" sibTransId="{3AE0139D-C9DF-4486-B7AF-9180BD657504}"/>
    <dgm:cxn modelId="{6989CEC9-D460-462D-9A8E-165B50837EDD}" type="presOf" srcId="{8FC21396-DD20-4283-8415-C9F3FD36D1D0}" destId="{B6BA6F53-3EE1-4A7E-8EAA-5518DB4D81A1}" srcOrd="0" destOrd="0" presId="urn:microsoft.com/office/officeart/2005/8/layout/hierarchy4"/>
    <dgm:cxn modelId="{B063BBCA-5062-4C3F-B9C3-4106942DA29F}" type="presOf" srcId="{0286C180-7894-45DE-8463-6E92321E7C78}" destId="{29781D37-4927-4ED0-9E9A-053B191914B0}" srcOrd="0" destOrd="0" presId="urn:microsoft.com/office/officeart/2005/8/layout/hierarchy4"/>
    <dgm:cxn modelId="{8AA659D2-45F1-4D23-BC10-3BC3E5BBAC04}" srcId="{02C74075-0D0F-4200-8DEC-52381FCF7756}" destId="{30BADD87-C32C-48DA-BD4A-36F92CDC135B}" srcOrd="4" destOrd="0" parTransId="{7783A608-AF17-4BBB-A200-F2F572CE062E}" sibTransId="{12F3D997-8C73-431F-90DB-722848E292F0}"/>
    <dgm:cxn modelId="{88F1BCD4-527C-4EC6-B26E-BA060E15B1EB}" srcId="{02C74075-0D0F-4200-8DEC-52381FCF7756}" destId="{849D929E-791F-44C0-94E4-D02AA862AEFC}" srcOrd="0" destOrd="0" parTransId="{A5280722-9C9D-422E-8061-461B98B9A1AF}" sibTransId="{5389D145-F100-4FFF-9843-8708B608CC57}"/>
    <dgm:cxn modelId="{148F32D8-3CFF-4A22-9202-FC608E50ADD4}" type="presOf" srcId="{EC513DB2-CE48-4921-8B29-BAFC40A6CC76}" destId="{EDA85FEE-0968-46B2-83FC-10FA759D9446}" srcOrd="0" destOrd="0" presId="urn:microsoft.com/office/officeart/2005/8/layout/hierarchy4"/>
    <dgm:cxn modelId="{92A019DA-8740-4A96-94B6-5EFA39775A27}" srcId="{CE99C7A9-970F-4EE1-9A88-3BFA7137909A}" destId="{7D42FF71-831B-4CCB-8D2C-910CB5CD143B}" srcOrd="0" destOrd="0" parTransId="{B18BEE4B-FD51-487A-9A2D-85A889916D80}" sibTransId="{A9FE141B-BCF4-4412-8C07-C7064681DAB7}"/>
    <dgm:cxn modelId="{81DF72DB-613D-4379-A89A-07106D348A23}" type="presOf" srcId="{404C8C23-9B8A-4873-B3D1-9CA125CD89EF}" destId="{C00651D6-7EA5-4510-9E07-E806BD90F970}" srcOrd="0" destOrd="0" presId="urn:microsoft.com/office/officeart/2005/8/layout/hierarchy4"/>
    <dgm:cxn modelId="{29570EDD-B68C-42DE-A428-EDF2A57A44FC}" srcId="{849D929E-791F-44C0-94E4-D02AA862AEFC}" destId="{FE80750F-FECB-487D-8C66-E5815BD112D2}" srcOrd="0" destOrd="0" parTransId="{875C5E20-C2B1-4C11-9929-F80E9A000F1B}" sibTransId="{42155A20-A292-404E-8ECC-67C8098E78C2}"/>
    <dgm:cxn modelId="{4F4220E0-DD30-4514-A7D0-18126FF2402A}" srcId="{510D0A8E-8DFE-4787-B38F-F54D21008C1A}" destId="{36BBE92F-57C2-4ADB-97D8-C88B3DE4466D}" srcOrd="0" destOrd="0" parTransId="{1294BD16-6567-4B8E-A775-A17B11D9D00D}" sibTransId="{8362FBE4-BA28-4E44-96EA-D346B09674C8}"/>
    <dgm:cxn modelId="{7FC3AEE2-C606-4B8D-A1D5-D9706F0CF310}" type="presOf" srcId="{20C052C7-4E85-4D11-A072-73186CFB92D1}" destId="{17209442-AECC-41FC-8440-CAC1EB38DA91}" srcOrd="0" destOrd="0" presId="urn:microsoft.com/office/officeart/2005/8/layout/hierarchy4"/>
    <dgm:cxn modelId="{D78EC1E3-4C6C-4DAF-8F07-D02097EFC1A3}" srcId="{31988E62-9732-4B54-9133-7F11EF8BD042}" destId="{F41D077A-3662-4EC5-A336-B97B26EED8A8}" srcOrd="0" destOrd="0" parTransId="{CC71C934-7178-48FF-90AB-9BDFB335D6C9}" sibTransId="{7E0C892C-BF17-413D-BD17-7FB06049F117}"/>
    <dgm:cxn modelId="{4B6481E4-6DF9-49C8-A07E-F43342D84934}" type="presOf" srcId="{849D929E-791F-44C0-94E4-D02AA862AEFC}" destId="{56DE218A-848A-49B9-8523-495B02BA1329}" srcOrd="0" destOrd="0" presId="urn:microsoft.com/office/officeart/2005/8/layout/hierarchy4"/>
    <dgm:cxn modelId="{E0E920E8-22BF-4243-ADB5-27F25F32FC6F}" type="presOf" srcId="{FE80750F-FECB-487D-8C66-E5815BD112D2}" destId="{E946C776-406E-4DF7-B8DF-4AFF060D55CF}" srcOrd="0" destOrd="0" presId="urn:microsoft.com/office/officeart/2005/8/layout/hierarchy4"/>
    <dgm:cxn modelId="{61C990E8-1B18-48E2-B541-46B84FA5D3EA}" srcId="{30BADD87-C32C-48DA-BD4A-36F92CDC135B}" destId="{510D0A8E-8DFE-4787-B38F-F54D21008C1A}" srcOrd="0" destOrd="0" parTransId="{11FE6C6A-A5A4-4DBF-9720-F9567576D2F3}" sibTransId="{24AC72AB-3A57-48FC-A114-2FD95C9B77F9}"/>
    <dgm:cxn modelId="{3FEE2DF4-BA68-4E75-8243-0BF841EDC90F}" type="presOf" srcId="{02C74075-0D0F-4200-8DEC-52381FCF7756}" destId="{48DBB57D-7987-463E-B3E3-ADBDE6539AE5}" srcOrd="0" destOrd="0" presId="urn:microsoft.com/office/officeart/2005/8/layout/hierarchy4"/>
    <dgm:cxn modelId="{A0D7DAF5-B990-4C47-96B3-D34A767B7E8F}" type="presOf" srcId="{F41D077A-3662-4EC5-A336-B97B26EED8A8}" destId="{2F0CD13F-E0D8-4D38-9C6C-E951F6555A15}" srcOrd="0" destOrd="0" presId="urn:microsoft.com/office/officeart/2005/8/layout/hierarchy4"/>
    <dgm:cxn modelId="{CB6D71F7-91D9-45DC-ADED-B210F190E35E}" type="presOf" srcId="{E95FF09E-1C6D-484E-B99C-5D709860761E}" destId="{DCD2AD04-D49F-4FFD-BA61-6F4AF2049DAF}" srcOrd="0" destOrd="0" presId="urn:microsoft.com/office/officeart/2005/8/layout/hierarchy4"/>
    <dgm:cxn modelId="{27471B7A-82B9-4F7E-9A16-528C5682138B}" type="presParOf" srcId="{9826FC76-BA48-46B7-B17D-281154C41EF2}" destId="{99B349F8-EAC9-47BA-BA8A-34578A1408C3}" srcOrd="0" destOrd="0" presId="urn:microsoft.com/office/officeart/2005/8/layout/hierarchy4"/>
    <dgm:cxn modelId="{065983E1-CB81-4540-96F8-ED5E3FFFE1A8}" type="presParOf" srcId="{99B349F8-EAC9-47BA-BA8A-34578A1408C3}" destId="{48DBB57D-7987-463E-B3E3-ADBDE6539AE5}" srcOrd="0" destOrd="0" presId="urn:microsoft.com/office/officeart/2005/8/layout/hierarchy4"/>
    <dgm:cxn modelId="{6A42C150-09BA-4BED-92AC-14B0C73B8D6A}" type="presParOf" srcId="{99B349F8-EAC9-47BA-BA8A-34578A1408C3}" destId="{0DF88B09-250F-45EF-9492-39282192C879}" srcOrd="1" destOrd="0" presId="urn:microsoft.com/office/officeart/2005/8/layout/hierarchy4"/>
    <dgm:cxn modelId="{6085C66F-713F-4CBD-BB44-C7E45F85015E}" type="presParOf" srcId="{99B349F8-EAC9-47BA-BA8A-34578A1408C3}" destId="{7DD3D9C4-D829-48F7-9E2A-E3DA3BB49012}" srcOrd="2" destOrd="0" presId="urn:microsoft.com/office/officeart/2005/8/layout/hierarchy4"/>
    <dgm:cxn modelId="{DCB5DE1B-44C1-4B23-AC25-39719F2B2001}" type="presParOf" srcId="{7DD3D9C4-D829-48F7-9E2A-E3DA3BB49012}" destId="{AD5AEB1C-FC78-4E49-BE0A-042040DD4F37}" srcOrd="0" destOrd="0" presId="urn:microsoft.com/office/officeart/2005/8/layout/hierarchy4"/>
    <dgm:cxn modelId="{4C5F5A36-FE8F-44BB-969E-5D931F05C9B6}" type="presParOf" srcId="{AD5AEB1C-FC78-4E49-BE0A-042040DD4F37}" destId="{56DE218A-848A-49B9-8523-495B02BA1329}" srcOrd="0" destOrd="0" presId="urn:microsoft.com/office/officeart/2005/8/layout/hierarchy4"/>
    <dgm:cxn modelId="{4F400722-B522-48F3-97F1-7CE6B8F1C375}" type="presParOf" srcId="{AD5AEB1C-FC78-4E49-BE0A-042040DD4F37}" destId="{601F4280-B163-46AC-8F91-9953F074D873}" srcOrd="1" destOrd="0" presId="urn:microsoft.com/office/officeart/2005/8/layout/hierarchy4"/>
    <dgm:cxn modelId="{3F18EEBF-BBBA-4BE2-A71A-A25F6A93F89B}" type="presParOf" srcId="{AD5AEB1C-FC78-4E49-BE0A-042040DD4F37}" destId="{46907C8E-39EF-4E4F-9F00-D188AE465D20}" srcOrd="2" destOrd="0" presId="urn:microsoft.com/office/officeart/2005/8/layout/hierarchy4"/>
    <dgm:cxn modelId="{F188A1DC-E413-48C6-B3F7-100D68C67E78}" type="presParOf" srcId="{46907C8E-39EF-4E4F-9F00-D188AE465D20}" destId="{BC04874C-E6D1-4E46-9436-7BE21FC55EC2}" srcOrd="0" destOrd="0" presId="urn:microsoft.com/office/officeart/2005/8/layout/hierarchy4"/>
    <dgm:cxn modelId="{332978B8-EA02-43E0-A5EA-4094CCD393EA}" type="presParOf" srcId="{BC04874C-E6D1-4E46-9436-7BE21FC55EC2}" destId="{E946C776-406E-4DF7-B8DF-4AFF060D55CF}" srcOrd="0" destOrd="0" presId="urn:microsoft.com/office/officeart/2005/8/layout/hierarchy4"/>
    <dgm:cxn modelId="{16285DCA-A4BA-4328-9A7C-CFB22DEE8CEA}" type="presParOf" srcId="{BC04874C-E6D1-4E46-9436-7BE21FC55EC2}" destId="{8906C06F-93A7-4D87-95B9-268201B06877}" srcOrd="1" destOrd="0" presId="urn:microsoft.com/office/officeart/2005/8/layout/hierarchy4"/>
    <dgm:cxn modelId="{09414668-44B5-466A-B95D-3C775E219517}" type="presParOf" srcId="{BC04874C-E6D1-4E46-9436-7BE21FC55EC2}" destId="{23C70929-EB10-4ABD-A0D2-975ECDCC9548}" srcOrd="2" destOrd="0" presId="urn:microsoft.com/office/officeart/2005/8/layout/hierarchy4"/>
    <dgm:cxn modelId="{0E0B814B-E9C5-42D2-AD64-85798E29458A}" type="presParOf" srcId="{23C70929-EB10-4ABD-A0D2-975ECDCC9548}" destId="{CFB66D11-19B2-4B8F-A7C7-56C94A354D2A}" srcOrd="0" destOrd="0" presId="urn:microsoft.com/office/officeart/2005/8/layout/hierarchy4"/>
    <dgm:cxn modelId="{ECEAD00B-3F51-4B8B-B457-256651C20262}" type="presParOf" srcId="{CFB66D11-19B2-4B8F-A7C7-56C94A354D2A}" destId="{29781D37-4927-4ED0-9E9A-053B191914B0}" srcOrd="0" destOrd="0" presId="urn:microsoft.com/office/officeart/2005/8/layout/hierarchy4"/>
    <dgm:cxn modelId="{F8337FBB-76E0-42CA-B61C-F811A309A1B0}" type="presParOf" srcId="{CFB66D11-19B2-4B8F-A7C7-56C94A354D2A}" destId="{4ACF8C9F-CC54-4D95-965F-6E663D207CB7}" srcOrd="1" destOrd="0" presId="urn:microsoft.com/office/officeart/2005/8/layout/hierarchy4"/>
    <dgm:cxn modelId="{3752526A-8333-468C-A4B3-E6C066D4BE5E}" type="presParOf" srcId="{CFB66D11-19B2-4B8F-A7C7-56C94A354D2A}" destId="{CB1C2DC6-7BC7-4B08-9F42-497836969BF6}" srcOrd="2" destOrd="0" presId="urn:microsoft.com/office/officeart/2005/8/layout/hierarchy4"/>
    <dgm:cxn modelId="{202EC230-C6C7-402C-A4F0-29FD4770D5FC}" type="presParOf" srcId="{CB1C2DC6-7BC7-4B08-9F42-497836969BF6}" destId="{ABBE1BB8-77FA-45E0-8C45-7E9F5AE78284}" srcOrd="0" destOrd="0" presId="urn:microsoft.com/office/officeart/2005/8/layout/hierarchy4"/>
    <dgm:cxn modelId="{F384F253-CFFC-4554-AB97-55994C74932E}" type="presParOf" srcId="{ABBE1BB8-77FA-45E0-8C45-7E9F5AE78284}" destId="{8DA2F1E9-B5AF-4146-B6BD-5D23ACD99DC2}" srcOrd="0" destOrd="0" presId="urn:microsoft.com/office/officeart/2005/8/layout/hierarchy4"/>
    <dgm:cxn modelId="{C93E6AF7-C591-487E-BC25-830619B4D81F}" type="presParOf" srcId="{ABBE1BB8-77FA-45E0-8C45-7E9F5AE78284}" destId="{854A401C-7312-494B-B7CD-03D4441C6196}" srcOrd="1" destOrd="0" presId="urn:microsoft.com/office/officeart/2005/8/layout/hierarchy4"/>
    <dgm:cxn modelId="{A68AB263-9EC2-4B68-8C16-45CBDC10C381}" type="presParOf" srcId="{ABBE1BB8-77FA-45E0-8C45-7E9F5AE78284}" destId="{DA337AB6-69DA-456B-B50F-253E98A1A464}" srcOrd="2" destOrd="0" presId="urn:microsoft.com/office/officeart/2005/8/layout/hierarchy4"/>
    <dgm:cxn modelId="{21D02584-05E4-4E88-A756-74599A6135AD}" type="presParOf" srcId="{DA337AB6-69DA-456B-B50F-253E98A1A464}" destId="{D3D888CA-42EE-48C7-8BCF-0D6334B438BB}" srcOrd="0" destOrd="0" presId="urn:microsoft.com/office/officeart/2005/8/layout/hierarchy4"/>
    <dgm:cxn modelId="{9E172F1E-A7A5-43F6-9BBE-79F5250CAFB8}" type="presParOf" srcId="{D3D888CA-42EE-48C7-8BCF-0D6334B438BB}" destId="{3C594EFB-181B-4AF7-8C50-4E7258709738}" srcOrd="0" destOrd="0" presId="urn:microsoft.com/office/officeart/2005/8/layout/hierarchy4"/>
    <dgm:cxn modelId="{6E97B4B6-14FE-4798-B007-D37FF7476375}" type="presParOf" srcId="{D3D888CA-42EE-48C7-8BCF-0D6334B438BB}" destId="{7B45224D-D377-4D28-85F1-8F6F97FC546F}" srcOrd="1" destOrd="0" presId="urn:microsoft.com/office/officeart/2005/8/layout/hierarchy4"/>
    <dgm:cxn modelId="{4B0876ED-11CA-47DF-B35D-64107D9C82DF}" type="presParOf" srcId="{7DD3D9C4-D829-48F7-9E2A-E3DA3BB49012}" destId="{9CA608E6-6AB7-46ED-8577-B3AAE6BF2090}" srcOrd="1" destOrd="0" presId="urn:microsoft.com/office/officeart/2005/8/layout/hierarchy4"/>
    <dgm:cxn modelId="{753855A6-44D8-43BE-9B50-73065714913D}" type="presParOf" srcId="{7DD3D9C4-D829-48F7-9E2A-E3DA3BB49012}" destId="{4748DA9E-3859-4949-8071-C487792C24F1}" srcOrd="2" destOrd="0" presId="urn:microsoft.com/office/officeart/2005/8/layout/hierarchy4"/>
    <dgm:cxn modelId="{DA6CB181-191B-4E4F-856A-13DB37523FDF}" type="presParOf" srcId="{4748DA9E-3859-4949-8071-C487792C24F1}" destId="{BDBFE162-D16E-475A-9F0D-F0CBF43073B6}" srcOrd="0" destOrd="0" presId="urn:microsoft.com/office/officeart/2005/8/layout/hierarchy4"/>
    <dgm:cxn modelId="{7DF9ECB5-4D46-4877-9F6E-868D7C132A0C}" type="presParOf" srcId="{4748DA9E-3859-4949-8071-C487792C24F1}" destId="{83F0319B-8CE4-4DB9-AA8D-AC2700C53387}" srcOrd="1" destOrd="0" presId="urn:microsoft.com/office/officeart/2005/8/layout/hierarchy4"/>
    <dgm:cxn modelId="{A8BCCF07-1A7F-42A1-8954-059F02C1C1CC}" type="presParOf" srcId="{4748DA9E-3859-4949-8071-C487792C24F1}" destId="{2D4D9825-1EDD-425B-A6F0-06BF933EEF2B}" srcOrd="2" destOrd="0" presId="urn:microsoft.com/office/officeart/2005/8/layout/hierarchy4"/>
    <dgm:cxn modelId="{46F6CD03-B994-4591-8352-93D96D1B878F}" type="presParOf" srcId="{2D4D9825-1EDD-425B-A6F0-06BF933EEF2B}" destId="{88579EC8-904A-4936-8845-683F1C54342C}" srcOrd="0" destOrd="0" presId="urn:microsoft.com/office/officeart/2005/8/layout/hierarchy4"/>
    <dgm:cxn modelId="{061AF998-0143-4307-9391-D81536B94768}" type="presParOf" srcId="{88579EC8-904A-4936-8845-683F1C54342C}" destId="{F52AEC9E-CB6A-4842-879B-740F8C47D5B1}" srcOrd="0" destOrd="0" presId="urn:microsoft.com/office/officeart/2005/8/layout/hierarchy4"/>
    <dgm:cxn modelId="{45D29340-D8B6-4822-9DD3-FD3353137841}" type="presParOf" srcId="{88579EC8-904A-4936-8845-683F1C54342C}" destId="{46B3C4E2-B875-4E8C-AA26-165F6511ED52}" srcOrd="1" destOrd="0" presId="urn:microsoft.com/office/officeart/2005/8/layout/hierarchy4"/>
    <dgm:cxn modelId="{C5775516-FEC6-432A-A5C5-34478AE053CA}" type="presParOf" srcId="{88579EC8-904A-4936-8845-683F1C54342C}" destId="{5BFFE2A6-1BC1-44B4-9CA4-5561883ECD3E}" srcOrd="2" destOrd="0" presId="urn:microsoft.com/office/officeart/2005/8/layout/hierarchy4"/>
    <dgm:cxn modelId="{20B0B9E5-A979-45F0-9A6A-9282C89EEC1B}" type="presParOf" srcId="{5BFFE2A6-1BC1-44B4-9CA4-5561883ECD3E}" destId="{7773EFDF-9D21-4AFC-95DE-ED9A0E15AC23}" srcOrd="0" destOrd="0" presId="urn:microsoft.com/office/officeart/2005/8/layout/hierarchy4"/>
    <dgm:cxn modelId="{31661C08-4B5C-447D-8A70-80F910447121}" type="presParOf" srcId="{7773EFDF-9D21-4AFC-95DE-ED9A0E15AC23}" destId="{AEFF4E8B-33B3-4C89-A973-E1A77C5A9AA8}" srcOrd="0" destOrd="0" presId="urn:microsoft.com/office/officeart/2005/8/layout/hierarchy4"/>
    <dgm:cxn modelId="{1C31916B-0976-40E3-B1E8-BED9F4045CA1}" type="presParOf" srcId="{7773EFDF-9D21-4AFC-95DE-ED9A0E15AC23}" destId="{16D9C6C0-0F5E-48E5-9AA8-36088E76AD72}" srcOrd="1" destOrd="0" presId="urn:microsoft.com/office/officeart/2005/8/layout/hierarchy4"/>
    <dgm:cxn modelId="{D430857A-DE09-4B58-8403-CEE4F0E4BE43}" type="presParOf" srcId="{7773EFDF-9D21-4AFC-95DE-ED9A0E15AC23}" destId="{FCE26A8B-AA7E-4914-8300-E1CCCBAD45F0}" srcOrd="2" destOrd="0" presId="urn:microsoft.com/office/officeart/2005/8/layout/hierarchy4"/>
    <dgm:cxn modelId="{CCD3BFB9-EC74-4184-A89D-5FECC61B9040}" type="presParOf" srcId="{FCE26A8B-AA7E-4914-8300-E1CCCBAD45F0}" destId="{E53032DA-278C-47C6-8D8C-6F24A12A29FB}" srcOrd="0" destOrd="0" presId="urn:microsoft.com/office/officeart/2005/8/layout/hierarchy4"/>
    <dgm:cxn modelId="{3AC19601-44EE-4591-8890-1F3F66DCBD99}" type="presParOf" srcId="{E53032DA-278C-47C6-8D8C-6F24A12A29FB}" destId="{0DC75EA2-845A-43E0-A093-1A4080A96C16}" srcOrd="0" destOrd="0" presId="urn:microsoft.com/office/officeart/2005/8/layout/hierarchy4"/>
    <dgm:cxn modelId="{4140DF3D-6C33-4A53-8EB9-CBDE89FEEE75}" type="presParOf" srcId="{E53032DA-278C-47C6-8D8C-6F24A12A29FB}" destId="{14D15887-5B6F-4FA6-8B48-EC2ED009EF1E}" srcOrd="1" destOrd="0" presId="urn:microsoft.com/office/officeart/2005/8/layout/hierarchy4"/>
    <dgm:cxn modelId="{9BA7F890-DECC-43F6-A92D-C78EA9DAC1E5}" type="presParOf" srcId="{E53032DA-278C-47C6-8D8C-6F24A12A29FB}" destId="{A41606F0-BCD8-4EF0-A20A-9D915B3318C6}" srcOrd="2" destOrd="0" presId="urn:microsoft.com/office/officeart/2005/8/layout/hierarchy4"/>
    <dgm:cxn modelId="{EF841A82-C9BB-433C-BAD5-0D856EF6A07A}" type="presParOf" srcId="{A41606F0-BCD8-4EF0-A20A-9D915B3318C6}" destId="{48A0ABD8-AC87-4773-A7B8-70BE7D8047B1}" srcOrd="0" destOrd="0" presId="urn:microsoft.com/office/officeart/2005/8/layout/hierarchy4"/>
    <dgm:cxn modelId="{C9236AF4-0B7B-4963-BD59-4DC01288779F}" type="presParOf" srcId="{48A0ABD8-AC87-4773-A7B8-70BE7D8047B1}" destId="{2F0CD13F-E0D8-4D38-9C6C-E951F6555A15}" srcOrd="0" destOrd="0" presId="urn:microsoft.com/office/officeart/2005/8/layout/hierarchy4"/>
    <dgm:cxn modelId="{0736C3EB-F5C7-4A44-A49A-D3FCE8ECB826}" type="presParOf" srcId="{48A0ABD8-AC87-4773-A7B8-70BE7D8047B1}" destId="{D93A56DD-E2DB-4045-9CCD-10F0B7EF028D}" srcOrd="1" destOrd="0" presId="urn:microsoft.com/office/officeart/2005/8/layout/hierarchy4"/>
    <dgm:cxn modelId="{CACA93A3-B7F8-4B56-A99C-1B2417C3BDD6}" type="presParOf" srcId="{7DD3D9C4-D829-48F7-9E2A-E3DA3BB49012}" destId="{6912ECFE-8A2C-42B3-B331-98CF2465B139}" srcOrd="3" destOrd="0" presId="urn:microsoft.com/office/officeart/2005/8/layout/hierarchy4"/>
    <dgm:cxn modelId="{BCD0BA2D-826D-42BF-894F-02830D762ACE}" type="presParOf" srcId="{7DD3D9C4-D829-48F7-9E2A-E3DA3BB49012}" destId="{66642A09-A9D7-4228-9991-406053FE0168}" srcOrd="4" destOrd="0" presId="urn:microsoft.com/office/officeart/2005/8/layout/hierarchy4"/>
    <dgm:cxn modelId="{33CB7AE4-3073-4949-983E-4058C4F49820}" type="presParOf" srcId="{66642A09-A9D7-4228-9991-406053FE0168}" destId="{259B33D0-9B5F-4704-8017-1ED26DAB6CE1}" srcOrd="0" destOrd="0" presId="urn:microsoft.com/office/officeart/2005/8/layout/hierarchy4"/>
    <dgm:cxn modelId="{BA1F68D7-20DB-4EB4-97F1-D00F5C7D73E5}" type="presParOf" srcId="{66642A09-A9D7-4228-9991-406053FE0168}" destId="{D20D44F7-1DCC-4B52-A406-9289BA92719E}" srcOrd="1" destOrd="0" presId="urn:microsoft.com/office/officeart/2005/8/layout/hierarchy4"/>
    <dgm:cxn modelId="{3B524045-A53B-445C-9423-F28FF22F3723}" type="presParOf" srcId="{66642A09-A9D7-4228-9991-406053FE0168}" destId="{3FEE938A-9F1E-4E53-89AE-41BCE80EDDB5}" srcOrd="2" destOrd="0" presId="urn:microsoft.com/office/officeart/2005/8/layout/hierarchy4"/>
    <dgm:cxn modelId="{8D100D37-E902-45CC-834E-BBCE354337F3}" type="presParOf" srcId="{3FEE938A-9F1E-4E53-89AE-41BCE80EDDB5}" destId="{5E26602B-B31A-4826-8741-E14D570F7127}" srcOrd="0" destOrd="0" presId="urn:microsoft.com/office/officeart/2005/8/layout/hierarchy4"/>
    <dgm:cxn modelId="{E35F2C39-2179-40D2-85F3-562F4A5D259C}" type="presParOf" srcId="{5E26602B-B31A-4826-8741-E14D570F7127}" destId="{EA24B0DC-3D87-4B5A-8C42-7C114077FE7A}" srcOrd="0" destOrd="0" presId="urn:microsoft.com/office/officeart/2005/8/layout/hierarchy4"/>
    <dgm:cxn modelId="{5DF23C95-82D8-4880-AA88-B07523127274}" type="presParOf" srcId="{5E26602B-B31A-4826-8741-E14D570F7127}" destId="{162C16B6-97AE-4001-A825-E81A0A9513B6}" srcOrd="1" destOrd="0" presId="urn:microsoft.com/office/officeart/2005/8/layout/hierarchy4"/>
    <dgm:cxn modelId="{0ABEEABE-45B1-476A-A455-14CF8EA7EC72}" type="presParOf" srcId="{5E26602B-B31A-4826-8741-E14D570F7127}" destId="{B834E334-1D53-4CD0-8A6F-15DBB02FC891}" srcOrd="2" destOrd="0" presId="urn:microsoft.com/office/officeart/2005/8/layout/hierarchy4"/>
    <dgm:cxn modelId="{426E7D5B-701F-4F13-B613-D35EA9D61C05}" type="presParOf" srcId="{B834E334-1D53-4CD0-8A6F-15DBB02FC891}" destId="{53B8A887-854B-434F-A6BC-27B4A44A9184}" srcOrd="0" destOrd="0" presId="urn:microsoft.com/office/officeart/2005/8/layout/hierarchy4"/>
    <dgm:cxn modelId="{AC8662CC-C883-43C2-91F7-F505664AC885}" type="presParOf" srcId="{53B8A887-854B-434F-A6BC-27B4A44A9184}" destId="{B6BA6F53-3EE1-4A7E-8EAA-5518DB4D81A1}" srcOrd="0" destOrd="0" presId="urn:microsoft.com/office/officeart/2005/8/layout/hierarchy4"/>
    <dgm:cxn modelId="{A09C726C-FA96-4EB2-8EAC-BB87CCE51F58}" type="presParOf" srcId="{53B8A887-854B-434F-A6BC-27B4A44A9184}" destId="{F3D65433-E9C1-40D4-AC9B-85024B319419}" srcOrd="1" destOrd="0" presId="urn:microsoft.com/office/officeart/2005/8/layout/hierarchy4"/>
    <dgm:cxn modelId="{65D63BD7-AB41-4E20-BDB1-F1FDD83C02CB}" type="presParOf" srcId="{53B8A887-854B-434F-A6BC-27B4A44A9184}" destId="{BE99353F-D2F6-400E-AEED-ECC1ADCC7DC0}" srcOrd="2" destOrd="0" presId="urn:microsoft.com/office/officeart/2005/8/layout/hierarchy4"/>
    <dgm:cxn modelId="{28CB3B61-439F-4113-AB49-82E095575420}" type="presParOf" srcId="{BE99353F-D2F6-400E-AEED-ECC1ADCC7DC0}" destId="{6DF2C1E2-92AD-4666-AF60-8A653A6A990A}" srcOrd="0" destOrd="0" presId="urn:microsoft.com/office/officeart/2005/8/layout/hierarchy4"/>
    <dgm:cxn modelId="{9CDECED1-E4EC-4611-8D4A-65CD6B75AE49}" type="presParOf" srcId="{6DF2C1E2-92AD-4666-AF60-8A653A6A990A}" destId="{17209442-AECC-41FC-8440-CAC1EB38DA91}" srcOrd="0" destOrd="0" presId="urn:microsoft.com/office/officeart/2005/8/layout/hierarchy4"/>
    <dgm:cxn modelId="{BFB330FF-C8F6-4B5F-A0E3-91A4124D5D9F}" type="presParOf" srcId="{6DF2C1E2-92AD-4666-AF60-8A653A6A990A}" destId="{07E5EDE5-118D-40B5-BE98-EF9D85179455}" srcOrd="1" destOrd="0" presId="urn:microsoft.com/office/officeart/2005/8/layout/hierarchy4"/>
    <dgm:cxn modelId="{25465A78-7147-4C2A-80E2-8EBD47AE16BA}" type="presParOf" srcId="{6DF2C1E2-92AD-4666-AF60-8A653A6A990A}" destId="{48992883-8F14-4BFA-95EE-3026B43D6EA2}" srcOrd="2" destOrd="0" presId="urn:microsoft.com/office/officeart/2005/8/layout/hierarchy4"/>
    <dgm:cxn modelId="{6EC657FE-56AA-4A34-9BEF-EC220F8375AB}" type="presParOf" srcId="{48992883-8F14-4BFA-95EE-3026B43D6EA2}" destId="{FC54ABD7-77FB-479D-865A-CC43D39A5F8A}" srcOrd="0" destOrd="0" presId="urn:microsoft.com/office/officeart/2005/8/layout/hierarchy4"/>
    <dgm:cxn modelId="{78B90416-62E3-4409-997C-9530E4C070DD}" type="presParOf" srcId="{FC54ABD7-77FB-479D-865A-CC43D39A5F8A}" destId="{A7D1A4BD-522C-41C9-8EEB-85B9C66250A5}" srcOrd="0" destOrd="0" presId="urn:microsoft.com/office/officeart/2005/8/layout/hierarchy4"/>
    <dgm:cxn modelId="{D38502F3-2946-4919-A97C-507E0F8F8ED9}" type="presParOf" srcId="{FC54ABD7-77FB-479D-865A-CC43D39A5F8A}" destId="{80892992-EECA-4E45-BB28-0B2909C50A58}" srcOrd="1" destOrd="0" presId="urn:microsoft.com/office/officeart/2005/8/layout/hierarchy4"/>
    <dgm:cxn modelId="{49A322EA-620A-4DD4-A875-F69F86251133}" type="presParOf" srcId="{FC54ABD7-77FB-479D-865A-CC43D39A5F8A}" destId="{57AE43EA-BE44-4B64-A41B-62675989EEBE}" srcOrd="2" destOrd="0" presId="urn:microsoft.com/office/officeart/2005/8/layout/hierarchy4"/>
    <dgm:cxn modelId="{9368315E-7676-4024-A1D0-D4297279AF0F}" type="presParOf" srcId="{57AE43EA-BE44-4B64-A41B-62675989EEBE}" destId="{FE80682E-7416-46D7-A552-85CA3975517A}" srcOrd="0" destOrd="0" presId="urn:microsoft.com/office/officeart/2005/8/layout/hierarchy4"/>
    <dgm:cxn modelId="{E34D63DB-732F-4339-BBB3-132F0AE5146E}" type="presParOf" srcId="{FE80682E-7416-46D7-A552-85CA3975517A}" destId="{39B83B74-349D-423C-B824-F8C1C69BCC8B}" srcOrd="0" destOrd="0" presId="urn:microsoft.com/office/officeart/2005/8/layout/hierarchy4"/>
    <dgm:cxn modelId="{500151C4-BD60-4F02-BDDB-DB72B0A6F6DF}" type="presParOf" srcId="{FE80682E-7416-46D7-A552-85CA3975517A}" destId="{3F7624E0-69B6-464D-AC52-162781E0F3AE}" srcOrd="1" destOrd="0" presId="urn:microsoft.com/office/officeart/2005/8/layout/hierarchy4"/>
    <dgm:cxn modelId="{E9C79E56-5CC6-4067-A2F9-59538FBBEB5E}" type="presParOf" srcId="{7DD3D9C4-D829-48F7-9E2A-E3DA3BB49012}" destId="{DAD6596F-4910-474F-BDB1-8C4BD7D8E56E}" srcOrd="5" destOrd="0" presId="urn:microsoft.com/office/officeart/2005/8/layout/hierarchy4"/>
    <dgm:cxn modelId="{42251B60-37B9-49E2-BCF5-37EBD60AC429}" type="presParOf" srcId="{7DD3D9C4-D829-48F7-9E2A-E3DA3BB49012}" destId="{BC6F5AEA-1430-4704-A030-435EFEE5FCE2}" srcOrd="6" destOrd="0" presId="urn:microsoft.com/office/officeart/2005/8/layout/hierarchy4"/>
    <dgm:cxn modelId="{F5287D2A-BA2B-4185-B124-4086C88EBA43}" type="presParOf" srcId="{BC6F5AEA-1430-4704-A030-435EFEE5FCE2}" destId="{C00651D6-7EA5-4510-9E07-E806BD90F970}" srcOrd="0" destOrd="0" presId="urn:microsoft.com/office/officeart/2005/8/layout/hierarchy4"/>
    <dgm:cxn modelId="{869D2031-776B-41B9-A217-5EB1CBEE8FE4}" type="presParOf" srcId="{BC6F5AEA-1430-4704-A030-435EFEE5FCE2}" destId="{30A525AC-0DE5-4413-A187-47A97120A7BF}" srcOrd="1" destOrd="0" presId="urn:microsoft.com/office/officeart/2005/8/layout/hierarchy4"/>
    <dgm:cxn modelId="{22530EFC-21B8-4D9D-AE03-6E4319279EFD}" type="presParOf" srcId="{BC6F5AEA-1430-4704-A030-435EFEE5FCE2}" destId="{7CDE632F-5161-4C8B-A356-DADDBCEDF120}" srcOrd="2" destOrd="0" presId="urn:microsoft.com/office/officeart/2005/8/layout/hierarchy4"/>
    <dgm:cxn modelId="{89874B30-E955-4646-912C-307901F67732}" type="presParOf" srcId="{7CDE632F-5161-4C8B-A356-DADDBCEDF120}" destId="{010AD853-1681-450F-8ABB-38C17B801900}" srcOrd="0" destOrd="0" presId="urn:microsoft.com/office/officeart/2005/8/layout/hierarchy4"/>
    <dgm:cxn modelId="{0C86C6E2-3FB3-4D53-B40C-51D987516088}" type="presParOf" srcId="{010AD853-1681-450F-8ABB-38C17B801900}" destId="{6049E09C-3C70-44CD-82C5-CDE1B57DC6EF}" srcOrd="0" destOrd="0" presId="urn:microsoft.com/office/officeart/2005/8/layout/hierarchy4"/>
    <dgm:cxn modelId="{73EE1439-81D9-4A59-80E8-C7A2E41C3253}" type="presParOf" srcId="{010AD853-1681-450F-8ABB-38C17B801900}" destId="{0ADABF1D-CB15-4B26-930A-D3841CA972A6}" srcOrd="1" destOrd="0" presId="urn:microsoft.com/office/officeart/2005/8/layout/hierarchy4"/>
    <dgm:cxn modelId="{5EA60484-4EF9-4316-A7DC-A18D3765EACF}" type="presParOf" srcId="{010AD853-1681-450F-8ABB-38C17B801900}" destId="{94A193C7-2D6D-4470-AAFD-8D18DD3CFD5B}" srcOrd="2" destOrd="0" presId="urn:microsoft.com/office/officeart/2005/8/layout/hierarchy4"/>
    <dgm:cxn modelId="{B151CDCF-03EA-41BD-95EF-FE8CBE66D40F}" type="presParOf" srcId="{94A193C7-2D6D-4470-AAFD-8D18DD3CFD5B}" destId="{5CAAE4B8-F98A-4098-8165-9A013D1BD8F7}" srcOrd="0" destOrd="0" presId="urn:microsoft.com/office/officeart/2005/8/layout/hierarchy4"/>
    <dgm:cxn modelId="{39AAF539-0578-4BBD-A416-0B3A5A282BFF}" type="presParOf" srcId="{5CAAE4B8-F98A-4098-8165-9A013D1BD8F7}" destId="{63E5AC15-B844-434F-969D-E3B9B81E7A5E}" srcOrd="0" destOrd="0" presId="urn:microsoft.com/office/officeart/2005/8/layout/hierarchy4"/>
    <dgm:cxn modelId="{EA43F05C-111B-4B17-87E9-5D1CD4DFA958}" type="presParOf" srcId="{5CAAE4B8-F98A-4098-8165-9A013D1BD8F7}" destId="{B6E5C34F-3E0F-4115-BD1C-C31565A892DA}" srcOrd="1" destOrd="0" presId="urn:microsoft.com/office/officeart/2005/8/layout/hierarchy4"/>
    <dgm:cxn modelId="{62A7C5A8-FFEB-42D1-8111-8F5E91947B8F}" type="presParOf" srcId="{5CAAE4B8-F98A-4098-8165-9A013D1BD8F7}" destId="{734677A7-0C60-4EEA-9EEE-B392A76FBFE0}" srcOrd="2" destOrd="0" presId="urn:microsoft.com/office/officeart/2005/8/layout/hierarchy4"/>
    <dgm:cxn modelId="{1B8747FC-A5F5-4614-97E6-842920482CAC}" type="presParOf" srcId="{734677A7-0C60-4EEA-9EEE-B392A76FBFE0}" destId="{0B6C121F-94EE-4A27-B131-E2E5419A38DE}" srcOrd="0" destOrd="0" presId="urn:microsoft.com/office/officeart/2005/8/layout/hierarchy4"/>
    <dgm:cxn modelId="{9B9B531E-FF9F-4F9E-B3B1-78199A3F9D75}" type="presParOf" srcId="{0B6C121F-94EE-4A27-B131-E2E5419A38DE}" destId="{DCD2AD04-D49F-4FFD-BA61-6F4AF2049DAF}" srcOrd="0" destOrd="0" presId="urn:microsoft.com/office/officeart/2005/8/layout/hierarchy4"/>
    <dgm:cxn modelId="{ACE47399-1319-4336-B4DE-381C4BB1BEDB}" type="presParOf" srcId="{0B6C121F-94EE-4A27-B131-E2E5419A38DE}" destId="{5E6F298B-A6A8-4CA6-A2A4-0DEB611D1B63}" srcOrd="1" destOrd="0" presId="urn:microsoft.com/office/officeart/2005/8/layout/hierarchy4"/>
    <dgm:cxn modelId="{949690F0-9FA3-4054-A981-B70D02FACA49}" type="presParOf" srcId="{7DD3D9C4-D829-48F7-9E2A-E3DA3BB49012}" destId="{47BD5A8C-6669-4EAD-8B20-F00BF1720E7D}" srcOrd="7" destOrd="0" presId="urn:microsoft.com/office/officeart/2005/8/layout/hierarchy4"/>
    <dgm:cxn modelId="{FCEA6707-96EF-4073-9A91-8F4FD69A597C}" type="presParOf" srcId="{7DD3D9C4-D829-48F7-9E2A-E3DA3BB49012}" destId="{D4A8FF6A-BB11-4770-8A7A-CAAEB2125646}" srcOrd="8" destOrd="0" presId="urn:microsoft.com/office/officeart/2005/8/layout/hierarchy4"/>
    <dgm:cxn modelId="{BD9B404B-89C2-42F6-ADF5-6896137A73F7}" type="presParOf" srcId="{D4A8FF6A-BB11-4770-8A7A-CAAEB2125646}" destId="{C54819F8-BE39-4A53-B4CA-913F2B8FEEB6}" srcOrd="0" destOrd="0" presId="urn:microsoft.com/office/officeart/2005/8/layout/hierarchy4"/>
    <dgm:cxn modelId="{7EB8BA62-BEA9-4886-BC92-60FCBBFFA8C4}" type="presParOf" srcId="{D4A8FF6A-BB11-4770-8A7A-CAAEB2125646}" destId="{9196AA85-322A-4A04-A36B-0D04FC3C9FE5}" srcOrd="1" destOrd="0" presId="urn:microsoft.com/office/officeart/2005/8/layout/hierarchy4"/>
    <dgm:cxn modelId="{AF7A2A91-D7A0-4C26-BB72-27426BDCE2BE}" type="presParOf" srcId="{D4A8FF6A-BB11-4770-8A7A-CAAEB2125646}" destId="{D66144F7-8364-4DC9-9AFE-1F1B09AA4EA1}" srcOrd="2" destOrd="0" presId="urn:microsoft.com/office/officeart/2005/8/layout/hierarchy4"/>
    <dgm:cxn modelId="{2EB8600D-201A-4AAF-91EA-15E3F03533F5}" type="presParOf" srcId="{D66144F7-8364-4DC9-9AFE-1F1B09AA4EA1}" destId="{DF8CCB4A-E0BA-4327-9F15-C68395CCCE29}" srcOrd="0" destOrd="0" presId="urn:microsoft.com/office/officeart/2005/8/layout/hierarchy4"/>
    <dgm:cxn modelId="{965A2BED-4103-41AC-A2A4-6794B1CCB9BD}" type="presParOf" srcId="{DF8CCB4A-E0BA-4327-9F15-C68395CCCE29}" destId="{4A074C55-4112-41AB-8FFE-3B3982044132}" srcOrd="0" destOrd="0" presId="urn:microsoft.com/office/officeart/2005/8/layout/hierarchy4"/>
    <dgm:cxn modelId="{254BB1C4-DDF8-447E-AE02-F01D2568D732}" type="presParOf" srcId="{DF8CCB4A-E0BA-4327-9F15-C68395CCCE29}" destId="{5563AD5A-0C38-4138-915A-A844A32DA7AF}" srcOrd="1" destOrd="0" presId="urn:microsoft.com/office/officeart/2005/8/layout/hierarchy4"/>
    <dgm:cxn modelId="{E34F75A8-82A0-473A-8765-13CFF9FF64D5}" type="presParOf" srcId="{DF8CCB4A-E0BA-4327-9F15-C68395CCCE29}" destId="{39BBCEB3-FCEE-4AEE-80AE-C573B649D04A}" srcOrd="2" destOrd="0" presId="urn:microsoft.com/office/officeart/2005/8/layout/hierarchy4"/>
    <dgm:cxn modelId="{CB85463A-CC5C-46B3-B32A-9BEFA4FE6C5E}" type="presParOf" srcId="{39BBCEB3-FCEE-4AEE-80AE-C573B649D04A}" destId="{647C141D-7D1C-4413-93D0-F61740F78AA0}" srcOrd="0" destOrd="0" presId="urn:microsoft.com/office/officeart/2005/8/layout/hierarchy4"/>
    <dgm:cxn modelId="{0AF9565E-8F6C-485E-B6DB-B7F8ADBBFD24}" type="presParOf" srcId="{647C141D-7D1C-4413-93D0-F61740F78AA0}" destId="{EFC0F140-46EF-490A-9EA5-A4F15662FD8B}" srcOrd="0" destOrd="0" presId="urn:microsoft.com/office/officeart/2005/8/layout/hierarchy4"/>
    <dgm:cxn modelId="{73D24827-B930-4D66-8FE9-0B4A1EB5526B}" type="presParOf" srcId="{647C141D-7D1C-4413-93D0-F61740F78AA0}" destId="{1A3D98DC-1AF0-4CCE-90C3-3DA51CA8802F}" srcOrd="1" destOrd="0" presId="urn:microsoft.com/office/officeart/2005/8/layout/hierarchy4"/>
    <dgm:cxn modelId="{66302051-7137-4792-83AE-CD8627033494}" type="presParOf" srcId="{647C141D-7D1C-4413-93D0-F61740F78AA0}" destId="{A308A7B2-3EF2-4A4A-BDA5-8AEA0976ABDB}" srcOrd="2" destOrd="0" presId="urn:microsoft.com/office/officeart/2005/8/layout/hierarchy4"/>
    <dgm:cxn modelId="{02B5754A-E91E-4925-AA2F-D40F0A8EAF98}" type="presParOf" srcId="{A308A7B2-3EF2-4A4A-BDA5-8AEA0976ABDB}" destId="{EAB8CBA2-1B0D-4178-A711-8908B3ED23FD}" srcOrd="0" destOrd="0" presId="urn:microsoft.com/office/officeart/2005/8/layout/hierarchy4"/>
    <dgm:cxn modelId="{E5942938-74E7-44B5-8FC8-2FBD80F66DD0}" type="presParOf" srcId="{EAB8CBA2-1B0D-4178-A711-8908B3ED23FD}" destId="{EDA85FEE-0968-46B2-83FC-10FA759D9446}" srcOrd="0" destOrd="0" presId="urn:microsoft.com/office/officeart/2005/8/layout/hierarchy4"/>
    <dgm:cxn modelId="{087CDC84-19DC-4BE1-BBAC-9FF1C2EE3610}" type="presParOf" srcId="{EAB8CBA2-1B0D-4178-A711-8908B3ED23FD}" destId="{1BDCB278-11F8-4B4F-AD26-A67C4035A3C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B57D-7987-463E-B3E3-ADBDE6539AE5}">
      <dsp:nvSpPr>
        <dsp:cNvPr id="0" name=""/>
        <dsp:cNvSpPr/>
      </dsp:nvSpPr>
      <dsp:spPr>
        <a:xfrm>
          <a:off x="567" y="182"/>
          <a:ext cx="5939017" cy="563582"/>
        </a:xfrm>
        <a:prstGeom prst="roundRect">
          <a:avLst>
            <a:gd name="adj" fmla="val 10000"/>
          </a:avLst>
        </a:prstGeom>
        <a:solidFill>
          <a:sysClr val="window" lastClr="FFFFFF">
            <a:lumMod val="50000"/>
          </a:sys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Types d'obstacles à la satisfaction des besoins humanitaires</a:t>
          </a:r>
          <a:endParaRPr lang="en-GB" sz="1600" i="1" kern="1200" dirty="0">
            <a:solidFill>
              <a:srgbClr val="FF0000"/>
            </a:solidFill>
            <a:latin typeface="Calibri"/>
            <a:ea typeface="+mn-ea"/>
            <a:cs typeface="+mn-cs"/>
          </a:endParaRPr>
        </a:p>
      </dsp:txBody>
      <dsp:txXfrm>
        <a:off x="17074" y="16689"/>
        <a:ext cx="5906003" cy="530568"/>
      </dsp:txXfrm>
    </dsp:sp>
    <dsp:sp modelId="{56DE218A-848A-49B9-8523-495B02BA1329}">
      <dsp:nvSpPr>
        <dsp:cNvPr id="0" name=""/>
        <dsp:cNvSpPr/>
      </dsp:nvSpPr>
      <dsp:spPr>
        <a:xfrm>
          <a:off x="6364" y="608269"/>
          <a:ext cx="1276958" cy="511828"/>
        </a:xfrm>
        <a:prstGeom prst="roundRect">
          <a:avLst>
            <a:gd name="adj" fmla="val 10000"/>
          </a:avLst>
        </a:prstGeom>
        <a:solidFill>
          <a:srgbClr val="FF9B9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Text" lastClr="000000"/>
              </a:solidFill>
              <a:latin typeface="Calibri" panose="020F0502020204030204"/>
              <a:ea typeface="+mn-ea"/>
              <a:cs typeface="+mn-cs"/>
            </a:rPr>
            <a:t>Disponibilité</a:t>
          </a:r>
          <a:endParaRPr lang="en-GB" sz="1600" kern="1200" dirty="0">
            <a:solidFill>
              <a:sysClr val="windowText" lastClr="000000"/>
            </a:solidFill>
            <a:latin typeface="Calibri" panose="020F0502020204030204"/>
            <a:ea typeface="+mn-ea"/>
            <a:cs typeface="+mn-cs"/>
          </a:endParaRPr>
        </a:p>
      </dsp:txBody>
      <dsp:txXfrm>
        <a:off x="21355" y="623260"/>
        <a:ext cx="1246976" cy="481846"/>
      </dsp:txXfrm>
    </dsp:sp>
    <dsp:sp modelId="{E946C776-406E-4DF7-B8DF-4AFF060D55CF}">
      <dsp:nvSpPr>
        <dsp:cNvPr id="0" name=""/>
        <dsp:cNvSpPr/>
      </dsp:nvSpPr>
      <dsp:spPr>
        <a:xfrm>
          <a:off x="108580" y="1164602"/>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Production</a:t>
          </a:r>
        </a:p>
      </dsp:txBody>
      <dsp:txXfrm>
        <a:off x="125087" y="1181109"/>
        <a:ext cx="1039510" cy="530568"/>
      </dsp:txXfrm>
    </dsp:sp>
    <dsp:sp modelId="{29781D37-4927-4ED0-9E9A-053B191914B0}">
      <dsp:nvSpPr>
        <dsp:cNvPr id="0" name=""/>
        <dsp:cNvSpPr/>
      </dsp:nvSpPr>
      <dsp:spPr>
        <a:xfrm>
          <a:off x="108580" y="1772689"/>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Commerce</a:t>
          </a:r>
        </a:p>
      </dsp:txBody>
      <dsp:txXfrm>
        <a:off x="125087" y="1789196"/>
        <a:ext cx="1039510" cy="530568"/>
      </dsp:txXfrm>
    </dsp:sp>
    <dsp:sp modelId="{8DA2F1E9-B5AF-4146-B6BD-5D23ACD99DC2}">
      <dsp:nvSpPr>
        <dsp:cNvPr id="0" name=""/>
        <dsp:cNvSpPr/>
      </dsp:nvSpPr>
      <dsp:spPr>
        <a:xfrm>
          <a:off x="106285" y="2413708"/>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Stock</a:t>
          </a:r>
        </a:p>
      </dsp:txBody>
      <dsp:txXfrm>
        <a:off x="122792" y="2430215"/>
        <a:ext cx="1039510" cy="530568"/>
      </dsp:txXfrm>
    </dsp:sp>
    <dsp:sp modelId="{3C594EFB-181B-4AF7-8C50-4E7258709738}">
      <dsp:nvSpPr>
        <dsp:cNvPr id="0" name=""/>
        <dsp:cNvSpPr/>
      </dsp:nvSpPr>
      <dsp:spPr>
        <a:xfrm>
          <a:off x="108580" y="3045283"/>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Transfert</a:t>
          </a:r>
          <a:endParaRPr lang="en-GB" sz="1600" kern="1200" dirty="0">
            <a:solidFill>
              <a:sysClr val="window" lastClr="FFFFFF"/>
            </a:solidFill>
            <a:latin typeface="Calibri" panose="020F0502020204030204"/>
            <a:ea typeface="+mn-ea"/>
            <a:cs typeface="+mn-cs"/>
          </a:endParaRPr>
        </a:p>
      </dsp:txBody>
      <dsp:txXfrm>
        <a:off x="125087" y="3061790"/>
        <a:ext cx="1039510" cy="530568"/>
      </dsp:txXfrm>
    </dsp:sp>
    <dsp:sp modelId="{BDBFE162-D16E-475A-9F0D-F0CBF43073B6}">
      <dsp:nvSpPr>
        <dsp:cNvPr id="0" name=""/>
        <dsp:cNvSpPr/>
      </dsp:nvSpPr>
      <dsp:spPr>
        <a:xfrm>
          <a:off x="1373414" y="608269"/>
          <a:ext cx="1072524" cy="563582"/>
        </a:xfrm>
        <a:prstGeom prst="roundRect">
          <a:avLst>
            <a:gd name="adj" fmla="val 10000"/>
          </a:avLst>
        </a:prstGeom>
        <a:solidFill>
          <a:srgbClr val="FF9B9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Text" lastClr="000000"/>
              </a:solidFill>
              <a:latin typeface="Calibri" panose="020F0502020204030204"/>
              <a:ea typeface="+mn-ea"/>
              <a:cs typeface="+mn-cs"/>
            </a:rPr>
            <a:t>Accès</a:t>
          </a:r>
          <a:endParaRPr lang="en-GB" sz="1600" kern="1200" dirty="0">
            <a:solidFill>
              <a:sysClr val="windowText" lastClr="000000"/>
            </a:solidFill>
            <a:latin typeface="Calibri" panose="020F0502020204030204"/>
            <a:ea typeface="+mn-ea"/>
            <a:cs typeface="+mn-cs"/>
          </a:endParaRPr>
        </a:p>
      </dsp:txBody>
      <dsp:txXfrm>
        <a:off x="1389921" y="624776"/>
        <a:ext cx="1039510" cy="530568"/>
      </dsp:txXfrm>
    </dsp:sp>
    <dsp:sp modelId="{F52AEC9E-CB6A-4842-879B-740F8C47D5B1}">
      <dsp:nvSpPr>
        <dsp:cNvPr id="0" name=""/>
        <dsp:cNvSpPr/>
      </dsp:nvSpPr>
      <dsp:spPr>
        <a:xfrm>
          <a:off x="1375506" y="1216356"/>
          <a:ext cx="1068340"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Physique</a:t>
          </a:r>
        </a:p>
      </dsp:txBody>
      <dsp:txXfrm>
        <a:off x="1392013" y="1232863"/>
        <a:ext cx="1035326" cy="530568"/>
      </dsp:txXfrm>
    </dsp:sp>
    <dsp:sp modelId="{AEFF4E8B-33B3-4C89-A973-E1A77C5A9AA8}">
      <dsp:nvSpPr>
        <dsp:cNvPr id="0" name=""/>
        <dsp:cNvSpPr/>
      </dsp:nvSpPr>
      <dsp:spPr>
        <a:xfrm>
          <a:off x="1379664" y="1824442"/>
          <a:ext cx="1060023"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Financier</a:t>
          </a:r>
        </a:p>
      </dsp:txBody>
      <dsp:txXfrm>
        <a:off x="1396171" y="1840949"/>
        <a:ext cx="1027009" cy="530568"/>
      </dsp:txXfrm>
    </dsp:sp>
    <dsp:sp modelId="{0DC75EA2-845A-43E0-A093-1A4080A96C16}">
      <dsp:nvSpPr>
        <dsp:cNvPr id="0" name=""/>
        <dsp:cNvSpPr/>
      </dsp:nvSpPr>
      <dsp:spPr>
        <a:xfrm>
          <a:off x="1387886" y="2432529"/>
          <a:ext cx="1043580"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Securité</a:t>
          </a:r>
          <a:endParaRPr lang="en-GB" sz="1600" kern="1200" dirty="0">
            <a:solidFill>
              <a:sysClr val="window" lastClr="FFFFFF"/>
            </a:solidFill>
            <a:latin typeface="Calibri" panose="020F0502020204030204"/>
            <a:ea typeface="+mn-ea"/>
            <a:cs typeface="+mn-cs"/>
          </a:endParaRPr>
        </a:p>
      </dsp:txBody>
      <dsp:txXfrm>
        <a:off x="1404393" y="2449036"/>
        <a:ext cx="1010566" cy="530568"/>
      </dsp:txXfrm>
    </dsp:sp>
    <dsp:sp modelId="{2F0CD13F-E0D8-4D38-9C6C-E951F6555A15}">
      <dsp:nvSpPr>
        <dsp:cNvPr id="0" name=""/>
        <dsp:cNvSpPr/>
      </dsp:nvSpPr>
      <dsp:spPr>
        <a:xfrm>
          <a:off x="1403947" y="3040616"/>
          <a:ext cx="1011457" cy="872464"/>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Discrimination </a:t>
          </a:r>
          <a:r>
            <a:rPr lang="en-GB" sz="1600" kern="1200" dirty="0" err="1">
              <a:solidFill>
                <a:sysClr val="window" lastClr="FFFFFF"/>
              </a:solidFill>
              <a:latin typeface="Calibri" panose="020F0502020204030204"/>
              <a:ea typeface="+mn-ea"/>
              <a:cs typeface="+mn-cs"/>
            </a:rPr>
            <a:t>sociale</a:t>
          </a:r>
          <a:endParaRPr lang="en-GB" sz="1600" kern="1200" dirty="0">
            <a:solidFill>
              <a:sysClr val="window" lastClr="FFFFFF"/>
            </a:solidFill>
            <a:latin typeface="Calibri" panose="020F0502020204030204"/>
            <a:ea typeface="+mn-ea"/>
            <a:cs typeface="+mn-cs"/>
          </a:endParaRPr>
        </a:p>
      </dsp:txBody>
      <dsp:txXfrm>
        <a:off x="1429501" y="3066170"/>
        <a:ext cx="960349" cy="821356"/>
      </dsp:txXfrm>
    </dsp:sp>
    <dsp:sp modelId="{259B33D0-9B5F-4704-8017-1ED26DAB6CE1}">
      <dsp:nvSpPr>
        <dsp:cNvPr id="0" name=""/>
        <dsp:cNvSpPr/>
      </dsp:nvSpPr>
      <dsp:spPr>
        <a:xfrm>
          <a:off x="2536030" y="608269"/>
          <a:ext cx="1072524" cy="563582"/>
        </a:xfrm>
        <a:prstGeom prst="roundRect">
          <a:avLst>
            <a:gd name="adj" fmla="val 10000"/>
          </a:avLst>
        </a:prstGeom>
        <a:solidFill>
          <a:srgbClr val="FF9B9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Text" lastClr="000000"/>
              </a:solidFill>
              <a:latin typeface="Calibri" panose="020F0502020204030204"/>
              <a:ea typeface="+mn-ea"/>
              <a:cs typeface="+mn-cs"/>
            </a:rPr>
            <a:t>Qualité</a:t>
          </a:r>
          <a:endParaRPr lang="en-GB" sz="1600" kern="1200" dirty="0">
            <a:solidFill>
              <a:sysClr val="windowText" lastClr="000000"/>
            </a:solidFill>
            <a:latin typeface="Calibri" panose="020F0502020204030204"/>
            <a:ea typeface="+mn-ea"/>
            <a:cs typeface="+mn-cs"/>
          </a:endParaRPr>
        </a:p>
      </dsp:txBody>
      <dsp:txXfrm>
        <a:off x="2552537" y="624776"/>
        <a:ext cx="1039510" cy="530568"/>
      </dsp:txXfrm>
    </dsp:sp>
    <dsp:sp modelId="{EA24B0DC-3D87-4B5A-8C42-7C114077FE7A}">
      <dsp:nvSpPr>
        <dsp:cNvPr id="0" name=""/>
        <dsp:cNvSpPr/>
      </dsp:nvSpPr>
      <dsp:spPr>
        <a:xfrm>
          <a:off x="2536030" y="1216356"/>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Resources</a:t>
          </a:r>
        </a:p>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Humaines</a:t>
          </a:r>
          <a:endParaRPr lang="en-GB" sz="1600" kern="1200" dirty="0">
            <a:solidFill>
              <a:sysClr val="window" lastClr="FFFFFF"/>
            </a:solidFill>
            <a:latin typeface="Calibri" panose="020F0502020204030204"/>
            <a:ea typeface="+mn-ea"/>
            <a:cs typeface="+mn-cs"/>
          </a:endParaRPr>
        </a:p>
      </dsp:txBody>
      <dsp:txXfrm>
        <a:off x="2552537" y="1232863"/>
        <a:ext cx="1039510" cy="530568"/>
      </dsp:txXfrm>
    </dsp:sp>
    <dsp:sp modelId="{B6BA6F53-3EE1-4A7E-8EAA-5518DB4D81A1}">
      <dsp:nvSpPr>
        <dsp:cNvPr id="0" name=""/>
        <dsp:cNvSpPr/>
      </dsp:nvSpPr>
      <dsp:spPr>
        <a:xfrm>
          <a:off x="2536030" y="1824442"/>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Sécurité</a:t>
          </a:r>
          <a:endParaRPr lang="en-GB" sz="1600" kern="1200" dirty="0">
            <a:solidFill>
              <a:sysClr val="window" lastClr="FFFFFF"/>
            </a:solidFill>
            <a:latin typeface="Calibri" panose="020F0502020204030204"/>
            <a:ea typeface="+mn-ea"/>
            <a:cs typeface="+mn-cs"/>
          </a:endParaRPr>
        </a:p>
      </dsp:txBody>
      <dsp:txXfrm>
        <a:off x="2552537" y="1840949"/>
        <a:ext cx="1039510" cy="530568"/>
      </dsp:txXfrm>
    </dsp:sp>
    <dsp:sp modelId="{17209442-AECC-41FC-8440-CAC1EB38DA91}">
      <dsp:nvSpPr>
        <dsp:cNvPr id="0" name=""/>
        <dsp:cNvSpPr/>
      </dsp:nvSpPr>
      <dsp:spPr>
        <a:xfrm>
          <a:off x="2536030" y="2432529"/>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Fiabilité</a:t>
          </a:r>
          <a:endParaRPr lang="en-GB" sz="1600" kern="1200" dirty="0">
            <a:solidFill>
              <a:sysClr val="window" lastClr="FFFFFF"/>
            </a:solidFill>
            <a:latin typeface="Calibri" panose="020F0502020204030204"/>
            <a:ea typeface="+mn-ea"/>
            <a:cs typeface="+mn-cs"/>
          </a:endParaRPr>
        </a:p>
      </dsp:txBody>
      <dsp:txXfrm>
        <a:off x="2552537" y="2449036"/>
        <a:ext cx="1039510" cy="530568"/>
      </dsp:txXfrm>
    </dsp:sp>
    <dsp:sp modelId="{A7D1A4BD-522C-41C9-8EEB-85B9C66250A5}">
      <dsp:nvSpPr>
        <dsp:cNvPr id="0" name=""/>
        <dsp:cNvSpPr/>
      </dsp:nvSpPr>
      <dsp:spPr>
        <a:xfrm>
          <a:off x="2536030" y="3040616"/>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Diversité</a:t>
          </a:r>
          <a:endParaRPr lang="en-GB" sz="1600" kern="1200" dirty="0">
            <a:solidFill>
              <a:sysClr val="window" lastClr="FFFFFF"/>
            </a:solidFill>
            <a:latin typeface="Calibri" panose="020F0502020204030204"/>
            <a:ea typeface="+mn-ea"/>
            <a:cs typeface="+mn-cs"/>
          </a:endParaRPr>
        </a:p>
      </dsp:txBody>
      <dsp:txXfrm>
        <a:off x="2552537" y="3057123"/>
        <a:ext cx="1039510" cy="530568"/>
      </dsp:txXfrm>
    </dsp:sp>
    <dsp:sp modelId="{39B83B74-349D-423C-B824-F8C1C69BCC8B}">
      <dsp:nvSpPr>
        <dsp:cNvPr id="0" name=""/>
        <dsp:cNvSpPr/>
      </dsp:nvSpPr>
      <dsp:spPr>
        <a:xfrm>
          <a:off x="2536030" y="3648703"/>
          <a:ext cx="1072524" cy="563582"/>
        </a:xfrm>
        <a:prstGeom prst="roundRect">
          <a:avLst>
            <a:gd name="adj" fmla="val 10000"/>
          </a:avLst>
        </a:prstGeom>
        <a:solidFill>
          <a:srgbClr val="C0000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Dignité</a:t>
          </a:r>
          <a:endParaRPr lang="en-GB" sz="1600" kern="1200" dirty="0">
            <a:solidFill>
              <a:sysClr val="window" lastClr="FFFFFF"/>
            </a:solidFill>
            <a:latin typeface="Calibri" panose="020F0502020204030204"/>
            <a:ea typeface="+mn-ea"/>
            <a:cs typeface="+mn-cs"/>
          </a:endParaRPr>
        </a:p>
      </dsp:txBody>
      <dsp:txXfrm>
        <a:off x="2552537" y="3665210"/>
        <a:ext cx="1039510" cy="530568"/>
      </dsp:txXfrm>
    </dsp:sp>
    <dsp:sp modelId="{C00651D6-7EA5-4510-9E07-E806BD90F970}">
      <dsp:nvSpPr>
        <dsp:cNvPr id="0" name=""/>
        <dsp:cNvSpPr/>
      </dsp:nvSpPr>
      <dsp:spPr>
        <a:xfrm>
          <a:off x="3698647" y="608269"/>
          <a:ext cx="1072524" cy="563582"/>
        </a:xfrm>
        <a:prstGeom prst="roundRect">
          <a:avLst>
            <a:gd name="adj" fmla="val 10000"/>
          </a:avLst>
        </a:prstGeom>
        <a:solidFill>
          <a:srgbClr val="85AEFF"/>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Utilisation</a:t>
          </a:r>
        </a:p>
      </dsp:txBody>
      <dsp:txXfrm>
        <a:off x="3715154" y="624776"/>
        <a:ext cx="1039510" cy="530568"/>
      </dsp:txXfrm>
    </dsp:sp>
    <dsp:sp modelId="{6049E09C-3C70-44CD-82C5-CDE1B57DC6EF}">
      <dsp:nvSpPr>
        <dsp:cNvPr id="0" name=""/>
        <dsp:cNvSpPr/>
      </dsp:nvSpPr>
      <dsp:spPr>
        <a:xfrm>
          <a:off x="3698647" y="1216356"/>
          <a:ext cx="1072524" cy="563582"/>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Connaissance</a:t>
          </a:r>
          <a:endParaRPr lang="en-GB" sz="1600" kern="1200" dirty="0">
            <a:solidFill>
              <a:sysClr val="window" lastClr="FFFFFF"/>
            </a:solidFill>
            <a:latin typeface="Calibri" panose="020F0502020204030204"/>
            <a:ea typeface="+mn-ea"/>
            <a:cs typeface="+mn-cs"/>
          </a:endParaRPr>
        </a:p>
      </dsp:txBody>
      <dsp:txXfrm>
        <a:off x="3715154" y="1232863"/>
        <a:ext cx="1039510" cy="530568"/>
      </dsp:txXfrm>
    </dsp:sp>
    <dsp:sp modelId="{63E5AC15-B844-434F-969D-E3B9B81E7A5E}">
      <dsp:nvSpPr>
        <dsp:cNvPr id="0" name=""/>
        <dsp:cNvSpPr/>
      </dsp:nvSpPr>
      <dsp:spPr>
        <a:xfrm>
          <a:off x="3698647" y="1824442"/>
          <a:ext cx="1072524" cy="563582"/>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Attitude</a:t>
          </a:r>
        </a:p>
      </dsp:txBody>
      <dsp:txXfrm>
        <a:off x="3715154" y="1840949"/>
        <a:ext cx="1039510" cy="530568"/>
      </dsp:txXfrm>
    </dsp:sp>
    <dsp:sp modelId="{DCD2AD04-D49F-4FFD-BA61-6F4AF2049DAF}">
      <dsp:nvSpPr>
        <dsp:cNvPr id="0" name=""/>
        <dsp:cNvSpPr/>
      </dsp:nvSpPr>
      <dsp:spPr>
        <a:xfrm>
          <a:off x="3698647" y="2432529"/>
          <a:ext cx="1072524" cy="563582"/>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Pratique</a:t>
          </a:r>
          <a:endParaRPr lang="en-GB" sz="1600" kern="1200" dirty="0">
            <a:solidFill>
              <a:sysClr val="window" lastClr="FFFFFF"/>
            </a:solidFill>
            <a:latin typeface="Calibri" panose="020F0502020204030204"/>
            <a:ea typeface="+mn-ea"/>
            <a:cs typeface="+mn-cs"/>
          </a:endParaRPr>
        </a:p>
      </dsp:txBody>
      <dsp:txXfrm>
        <a:off x="3715154" y="2449036"/>
        <a:ext cx="1039510" cy="530568"/>
      </dsp:txXfrm>
    </dsp:sp>
    <dsp:sp modelId="{C54819F8-BE39-4A53-B4CA-913F2B8FEEB6}">
      <dsp:nvSpPr>
        <dsp:cNvPr id="0" name=""/>
        <dsp:cNvSpPr/>
      </dsp:nvSpPr>
      <dsp:spPr>
        <a:xfrm>
          <a:off x="4861263" y="608269"/>
          <a:ext cx="1072524" cy="563582"/>
        </a:xfrm>
        <a:prstGeom prst="roundRect">
          <a:avLst>
            <a:gd name="adj" fmla="val 10000"/>
          </a:avLst>
        </a:prstGeom>
        <a:solidFill>
          <a:srgbClr val="85AEFF"/>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Calibri" panose="020F0502020204030204"/>
              <a:ea typeface="+mn-ea"/>
              <a:cs typeface="+mn-cs"/>
            </a:rPr>
            <a:t>Sensibilisation</a:t>
          </a:r>
        </a:p>
      </dsp:txBody>
      <dsp:txXfrm>
        <a:off x="4877770" y="624776"/>
        <a:ext cx="1039510" cy="530568"/>
      </dsp:txXfrm>
    </dsp:sp>
    <dsp:sp modelId="{4A074C55-4112-41AB-8FFE-3B3982044132}">
      <dsp:nvSpPr>
        <dsp:cNvPr id="0" name=""/>
        <dsp:cNvSpPr/>
      </dsp:nvSpPr>
      <dsp:spPr>
        <a:xfrm>
          <a:off x="4861263" y="1216356"/>
          <a:ext cx="1072524" cy="563582"/>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Message</a:t>
          </a:r>
        </a:p>
      </dsp:txBody>
      <dsp:txXfrm>
        <a:off x="4877770" y="1232863"/>
        <a:ext cx="1039510" cy="530568"/>
      </dsp:txXfrm>
    </dsp:sp>
    <dsp:sp modelId="{EFC0F140-46EF-490A-9EA5-A4F15662FD8B}">
      <dsp:nvSpPr>
        <dsp:cNvPr id="0" name=""/>
        <dsp:cNvSpPr/>
      </dsp:nvSpPr>
      <dsp:spPr>
        <a:xfrm>
          <a:off x="4861263" y="1824442"/>
          <a:ext cx="1072524" cy="563582"/>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Canal</a:t>
          </a:r>
        </a:p>
      </dsp:txBody>
      <dsp:txXfrm>
        <a:off x="4877770" y="1840949"/>
        <a:ext cx="1039510" cy="530568"/>
      </dsp:txXfrm>
    </dsp:sp>
    <dsp:sp modelId="{EDA85FEE-0968-46B2-83FC-10FA759D9446}">
      <dsp:nvSpPr>
        <dsp:cNvPr id="0" name=""/>
        <dsp:cNvSpPr/>
      </dsp:nvSpPr>
      <dsp:spPr>
        <a:xfrm>
          <a:off x="4861263" y="2432529"/>
          <a:ext cx="1072524" cy="563582"/>
        </a:xfrm>
        <a:prstGeom prst="roundRect">
          <a:avLst>
            <a:gd name="adj" fmla="val 10000"/>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ysClr val="window" lastClr="FFFFFF"/>
              </a:solidFill>
              <a:latin typeface="Calibri" panose="020F0502020204030204"/>
              <a:ea typeface="+mn-ea"/>
              <a:cs typeface="+mn-cs"/>
            </a:rPr>
            <a:t>Fréquence</a:t>
          </a:r>
          <a:endParaRPr lang="en-GB" sz="1600" kern="1200" dirty="0">
            <a:solidFill>
              <a:sysClr val="window" lastClr="FFFFFF"/>
            </a:solidFill>
            <a:latin typeface="Calibri" panose="020F0502020204030204"/>
            <a:ea typeface="+mn-ea"/>
            <a:cs typeface="+mn-cs"/>
          </a:endParaRPr>
        </a:p>
      </dsp:txBody>
      <dsp:txXfrm>
        <a:off x="4877770" y="2449036"/>
        <a:ext cx="1039510" cy="5305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20D7D-C0B7-491B-9767-D7217CF09DC6}"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DDF74-7BF7-4473-B7AB-88EA2A838B7E}" type="slidenum">
              <a:rPr lang="en-US" smtClean="0"/>
              <a:t>‹#›</a:t>
            </a:fld>
            <a:endParaRPr lang="en-US"/>
          </a:p>
        </p:txBody>
      </p:sp>
    </p:spTree>
    <p:extLst>
      <p:ext uri="{BB962C8B-B14F-4D97-AF65-F5344CB8AC3E}">
        <p14:creationId xmlns:p14="http://schemas.microsoft.com/office/powerpoint/2010/main" val="339043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9F100-3401-4D39-AE67-D043AFB56E96}" type="slidenum">
              <a:rPr lang="en-US" smtClean="0"/>
              <a:t>3</a:t>
            </a:fld>
            <a:endParaRPr lang="en-US"/>
          </a:p>
        </p:txBody>
      </p:sp>
    </p:spTree>
    <p:extLst>
      <p:ext uri="{BB962C8B-B14F-4D97-AF65-F5344CB8AC3E}">
        <p14:creationId xmlns:p14="http://schemas.microsoft.com/office/powerpoint/2010/main" val="397272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DDF74-7BF7-4473-B7AB-88EA2A838B7E}" type="slidenum">
              <a:rPr lang="en-US" smtClean="0"/>
              <a:t>4</a:t>
            </a:fld>
            <a:endParaRPr lang="en-US"/>
          </a:p>
        </p:txBody>
      </p:sp>
    </p:spTree>
    <p:extLst>
      <p:ext uri="{BB962C8B-B14F-4D97-AF65-F5344CB8AC3E}">
        <p14:creationId xmlns:p14="http://schemas.microsoft.com/office/powerpoint/2010/main" val="255262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DDF74-7BF7-4473-B7AB-88EA2A838B7E}" type="slidenum">
              <a:rPr lang="en-US" smtClean="0"/>
              <a:t>7</a:t>
            </a:fld>
            <a:endParaRPr lang="en-US"/>
          </a:p>
        </p:txBody>
      </p:sp>
    </p:spTree>
    <p:extLst>
      <p:ext uri="{BB962C8B-B14F-4D97-AF65-F5344CB8AC3E}">
        <p14:creationId xmlns:p14="http://schemas.microsoft.com/office/powerpoint/2010/main" val="158450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AEDDF74-7BF7-4473-B7AB-88EA2A838B7E}" type="slidenum">
              <a:rPr lang="en-US" smtClean="0"/>
              <a:t>8</a:t>
            </a:fld>
            <a:endParaRPr lang="en-US"/>
          </a:p>
        </p:txBody>
      </p:sp>
    </p:spTree>
    <p:extLst>
      <p:ext uri="{BB962C8B-B14F-4D97-AF65-F5344CB8AC3E}">
        <p14:creationId xmlns:p14="http://schemas.microsoft.com/office/powerpoint/2010/main" val="22279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DDF74-7BF7-4473-B7AB-88EA2A838B7E}" type="slidenum">
              <a:rPr lang="en-US" smtClean="0"/>
              <a:t>10</a:t>
            </a:fld>
            <a:endParaRPr lang="en-US"/>
          </a:p>
        </p:txBody>
      </p:sp>
    </p:spTree>
    <p:extLst>
      <p:ext uri="{BB962C8B-B14F-4D97-AF65-F5344CB8AC3E}">
        <p14:creationId xmlns:p14="http://schemas.microsoft.com/office/powerpoint/2010/main" val="303712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DDF74-7BF7-4473-B7AB-88EA2A838B7E}" type="slidenum">
              <a:rPr lang="en-US" smtClean="0"/>
              <a:t>13</a:t>
            </a:fld>
            <a:endParaRPr lang="en-US"/>
          </a:p>
        </p:txBody>
      </p:sp>
    </p:spTree>
    <p:extLst>
      <p:ext uri="{BB962C8B-B14F-4D97-AF65-F5344CB8AC3E}">
        <p14:creationId xmlns:p14="http://schemas.microsoft.com/office/powerpoint/2010/main" val="114729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mCXXiHVDx3EUmVB8IrJBOaxPxYznwGx3/view?usp=sharing"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displacement.iom.int/dtm-partners-toolkit/what-d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lobaldtm.info/" TargetMode="External"/><Relationship Id="rId2" Type="http://schemas.openxmlformats.org/officeDocument/2006/relationships/hyperlink" Target="https://displacement.iom.int/" TargetMode="External"/><Relationship Id="rId1" Type="http://schemas.openxmlformats.org/officeDocument/2006/relationships/slideLayout" Target="../slideLayouts/slideLayout7.xml"/><Relationship Id="rId4" Type="http://schemas.openxmlformats.org/officeDocument/2006/relationships/hyperlink" Target="mailto:DTMSupport@iom.i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isplacement.iom.int/dtm-toolkit/dtm-partners-toolki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512" y="225318"/>
            <a:ext cx="1800200" cy="627083"/>
          </a:xfrm>
          <a:prstGeom prst="rect">
            <a:avLst/>
          </a:prstGeom>
        </p:spPr>
      </p:pic>
      <p:sp>
        <p:nvSpPr>
          <p:cNvPr id="10" name="TextBox 9"/>
          <p:cNvSpPr txBox="1"/>
          <p:nvPr/>
        </p:nvSpPr>
        <p:spPr>
          <a:xfrm>
            <a:off x="196642" y="388593"/>
            <a:ext cx="9073008" cy="2554545"/>
          </a:xfrm>
          <a:prstGeom prst="rect">
            <a:avLst/>
          </a:prstGeom>
          <a:noFill/>
        </p:spPr>
        <p:txBody>
          <a:bodyPr wrap="square" rtlCol="0">
            <a:spAutoFit/>
          </a:bodyPr>
          <a:lstStyle/>
          <a:p>
            <a:pPr algn="ctr"/>
            <a:r>
              <a:rPr lang="fr-MC" sz="4000" dirty="0">
                <a:latin typeface="+mj-lt"/>
                <a:ea typeface="+mj-ea"/>
                <a:cs typeface="+mj-cs"/>
              </a:rPr>
              <a:t>Qu’est que la DTM? </a:t>
            </a:r>
            <a:br>
              <a:rPr lang="en-GB" sz="4000" dirty="0"/>
            </a:br>
            <a:r>
              <a:rPr lang="fr-MC" sz="4000" dirty="0">
                <a:latin typeface="+mj-lt"/>
                <a:ea typeface="+mj-ea"/>
                <a:cs typeface="+mj-cs"/>
              </a:rPr>
              <a:t>Les évaluations multi-sectorielles de la DTM: </a:t>
            </a:r>
            <a:r>
              <a:rPr lang="en-GB" sz="4000" dirty="0"/>
              <a:t>Comment</a:t>
            </a:r>
            <a:r>
              <a:rPr lang="fr-MC" sz="4000" dirty="0">
                <a:latin typeface="+mj-lt"/>
                <a:ea typeface="+mj-ea"/>
                <a:cs typeface="+mj-cs"/>
              </a:rPr>
              <a:t> peuvent-elles être utiles aux</a:t>
            </a:r>
            <a:r>
              <a:rPr lang="fr-CA" sz="4000" dirty="0"/>
              <a:t> partenaires </a:t>
            </a:r>
            <a:r>
              <a:rPr lang="fr-MC" sz="4000" dirty="0">
                <a:latin typeface="+mj-lt"/>
                <a:ea typeface="+mj-ea"/>
                <a:cs typeface="+mj-cs"/>
              </a:rPr>
              <a:t>?</a:t>
            </a:r>
          </a:p>
        </p:txBody>
      </p:sp>
      <p:pic>
        <p:nvPicPr>
          <p:cNvPr id="6" name="Picture 5"/>
          <p:cNvPicPr/>
          <p:nvPr/>
        </p:nvPicPr>
        <p:blipFill rotWithShape="1">
          <a:blip r:embed="rId3"/>
          <a:srcRect l="46642" t="24009" r="2504" b="12981"/>
          <a:stretch/>
        </p:blipFill>
        <p:spPr bwMode="auto">
          <a:xfrm>
            <a:off x="467544" y="3761656"/>
            <a:ext cx="4351701" cy="3096344"/>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C73C9CD7-AFF1-4063-AC62-39D02427FCD6}"/>
              </a:ext>
            </a:extLst>
          </p:cNvPr>
          <p:cNvSpPr/>
          <p:nvPr/>
        </p:nvSpPr>
        <p:spPr>
          <a:xfrm>
            <a:off x="5436096" y="3875382"/>
            <a:ext cx="3129549" cy="2462213"/>
          </a:xfrm>
          <a:prstGeom prst="rect">
            <a:avLst/>
          </a:prstGeom>
          <a:ln w="28575">
            <a:solidFill>
              <a:srgbClr val="C00000"/>
            </a:solidFill>
          </a:ln>
        </p:spPr>
        <p:txBody>
          <a:bodyPr wrap="square">
            <a:spAutoFit/>
          </a:bodyPr>
          <a:lstStyle/>
          <a:p>
            <a:pPr algn="ctr"/>
            <a:r>
              <a:rPr lang="fr-FR" sz="2200" b="1" dirty="0">
                <a:solidFill>
                  <a:srgbClr val="C00000"/>
                </a:solidFill>
                <a:latin typeface="Agency FB" panose="020B0503020202020204" pitchFamily="34" charset="0"/>
              </a:rPr>
              <a:t>Briefing pour les partenaires. </a:t>
            </a:r>
          </a:p>
          <a:p>
            <a:pPr algn="ctr"/>
            <a:r>
              <a:rPr lang="fr-FR" sz="2200" b="1" dirty="0">
                <a:latin typeface="Agency FB" panose="020B0503020202020204" pitchFamily="34" charset="0"/>
              </a:rPr>
              <a:t>Les partenaires incluent les clusters, les autorités , les groupes de travail, les secteurs, les donateurs, les programmes de l'OIM et d'autres organisations</a:t>
            </a:r>
            <a:endParaRPr lang="en-GB" sz="2200" b="1" dirty="0">
              <a:latin typeface="Agency FB" panose="020B0503020202020204" pitchFamily="34" charset="0"/>
            </a:endParaRPr>
          </a:p>
        </p:txBody>
      </p:sp>
    </p:spTree>
    <p:extLst>
      <p:ext uri="{BB962C8B-B14F-4D97-AF65-F5344CB8AC3E}">
        <p14:creationId xmlns:p14="http://schemas.microsoft.com/office/powerpoint/2010/main" val="10499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852"/>
            <a:ext cx="8229600" cy="1143000"/>
          </a:xfrm>
        </p:spPr>
        <p:txBody>
          <a:bodyPr>
            <a:noAutofit/>
          </a:bodyPr>
          <a:lstStyle/>
          <a:p>
            <a:r>
              <a:rPr lang="fr-CA" sz="4000" dirty="0">
                <a:latin typeface="+mn-lt"/>
                <a:cs typeface="Calibri"/>
              </a:rPr>
              <a:t>Comment les partenaires utilisent-ils ces données?</a:t>
            </a:r>
          </a:p>
        </p:txBody>
      </p:sp>
      <p:sp>
        <p:nvSpPr>
          <p:cNvPr id="3" name="Content Placeholder 2"/>
          <p:cNvSpPr>
            <a:spLocks noGrp="1"/>
          </p:cNvSpPr>
          <p:nvPr>
            <p:ph idx="1"/>
          </p:nvPr>
        </p:nvSpPr>
        <p:spPr>
          <a:xfrm>
            <a:off x="446104" y="872716"/>
            <a:ext cx="8136904" cy="5508612"/>
          </a:xfrm>
        </p:spPr>
        <p:txBody>
          <a:bodyPr>
            <a:noAutofit/>
          </a:bodyPr>
          <a:lstStyle/>
          <a:p>
            <a:pPr>
              <a:spcAft>
                <a:spcPts val="600"/>
              </a:spcAft>
            </a:pPr>
            <a:endParaRPr lang="en-GB" sz="2000" dirty="0"/>
          </a:p>
          <a:p>
            <a:pPr>
              <a:spcAft>
                <a:spcPts val="600"/>
              </a:spcAft>
            </a:pPr>
            <a:r>
              <a:rPr lang="fr-BE" sz="2000" dirty="0"/>
              <a:t>Les données concernant le </a:t>
            </a:r>
            <a:r>
              <a:rPr lang="fr-BE" sz="2000" b="1" dirty="0"/>
              <a:t>nombre et la localisation </a:t>
            </a:r>
            <a:r>
              <a:rPr lang="fr-BE" sz="2000" dirty="0"/>
              <a:t>des populations déplacées sont utilisées par les partenaires pour faire le plaidoyer et planifier l’assistance humanitaire. </a:t>
            </a:r>
          </a:p>
          <a:p>
            <a:pPr>
              <a:spcAft>
                <a:spcPts val="600"/>
              </a:spcAft>
            </a:pPr>
            <a:r>
              <a:rPr lang="fr-FR" sz="2000" dirty="0"/>
              <a:t>Les </a:t>
            </a:r>
            <a:r>
              <a:rPr lang="fr-FR" sz="2000" b="1" dirty="0"/>
              <a:t>coordonnées géographiques </a:t>
            </a:r>
            <a:r>
              <a:rPr lang="fr-FR" sz="2000" dirty="0"/>
              <a:t>des localités où se trouvent les personnes déplacées sont utilisées à des fins opérationnelles. </a:t>
            </a:r>
          </a:p>
          <a:p>
            <a:pPr>
              <a:spcAft>
                <a:spcPts val="600"/>
              </a:spcAft>
            </a:pPr>
            <a:r>
              <a:rPr lang="fr-ML" sz="2000" dirty="0"/>
              <a:t>Les informations collectées </a:t>
            </a:r>
            <a:r>
              <a:rPr lang="fr-BE" sz="2000" dirty="0"/>
              <a:t>à intervalles réguliers </a:t>
            </a:r>
            <a:r>
              <a:rPr lang="fr-ML" sz="2000" dirty="0"/>
              <a:t>sont utilisées pour identifier les </a:t>
            </a:r>
            <a:r>
              <a:rPr lang="fr-ML" sz="2000" b="1" dirty="0"/>
              <a:t>changements</a:t>
            </a:r>
            <a:r>
              <a:rPr lang="fr-ML" sz="2000" dirty="0"/>
              <a:t> dans une localité ou région sur une période donnée. Elle servent a planifier la réponse humanitaire et faciliter la mise en œuvre des opérations. </a:t>
            </a:r>
          </a:p>
          <a:p>
            <a:pPr>
              <a:spcAft>
                <a:spcPts val="600"/>
              </a:spcAft>
            </a:pPr>
            <a:r>
              <a:rPr lang="fr-CA" sz="2000" dirty="0"/>
              <a:t>Les données collectées sont utilisées afin d’obtenir des informations concernant </a:t>
            </a:r>
            <a:r>
              <a:rPr lang="fr-FR" sz="2000" b="1" dirty="0"/>
              <a:t>l'accès aux services, </a:t>
            </a:r>
            <a:r>
              <a:rPr lang="fr-FR" sz="2000" dirty="0"/>
              <a:t>et les</a:t>
            </a:r>
            <a:r>
              <a:rPr lang="fr-FR" sz="2000" b="1" dirty="0"/>
              <a:t> risques </a:t>
            </a:r>
            <a:r>
              <a:rPr lang="fr-CA" sz="2000" dirty="0"/>
              <a:t>dans des localités données, de façon continue.  </a:t>
            </a:r>
          </a:p>
          <a:p>
            <a:pPr>
              <a:spcAft>
                <a:spcPts val="600"/>
              </a:spcAft>
            </a:pPr>
            <a:r>
              <a:rPr lang="fr-FR" sz="2000" dirty="0"/>
              <a:t>Les données du DTM </a:t>
            </a:r>
            <a:r>
              <a:rPr lang="fr-CA" sz="2000" dirty="0"/>
              <a:t>sont utilisées </a:t>
            </a:r>
            <a:r>
              <a:rPr lang="fr-FR" sz="2000" dirty="0"/>
              <a:t>afin d’identifier de potentiels </a:t>
            </a:r>
            <a:r>
              <a:rPr lang="fr-FR" sz="2000" b="1" dirty="0"/>
              <a:t>problèmes au niveau de chaque secteur </a:t>
            </a:r>
            <a:r>
              <a:rPr lang="fr-FR" sz="2000" dirty="0"/>
              <a:t>et  déclencher des </a:t>
            </a:r>
            <a:r>
              <a:rPr lang="fr-FR" sz="2000" b="1" dirty="0"/>
              <a:t>évaluations sectorielle plus approfondies</a:t>
            </a:r>
            <a:endParaRPr lang="fr-CA" sz="2000" b="1" dirty="0"/>
          </a:p>
          <a:p>
            <a:pPr>
              <a:spcAft>
                <a:spcPts val="600"/>
              </a:spcAft>
            </a:pPr>
            <a:endParaRPr lang="en-GB" sz="2000" b="1" dirty="0"/>
          </a:p>
        </p:txBody>
      </p:sp>
      <p:sp>
        <p:nvSpPr>
          <p:cNvPr id="9" name="Rectangle 3">
            <a:extLst>
              <a:ext uri="{FF2B5EF4-FFF2-40B4-BE49-F238E27FC236}">
                <a16:creationId xmlns:a16="http://schemas.microsoft.com/office/drawing/2014/main" id="{DABFED7C-22AB-4CD0-AD2B-BE2502BF6D9F}"/>
              </a:ext>
            </a:extLst>
          </p:cNvPr>
          <p:cNvSpPr>
            <a:spLocks noChangeArrowheads="1"/>
          </p:cNvSpPr>
          <p:nvPr/>
        </p:nvSpPr>
        <p:spPr bwMode="auto">
          <a:xfrm>
            <a:off x="-4378432" y="423918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119584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5A67D-8662-4272-B060-2183B7BF0B01}"/>
              </a:ext>
            </a:extLst>
          </p:cNvPr>
          <p:cNvSpPr/>
          <p:nvPr/>
        </p:nvSpPr>
        <p:spPr>
          <a:xfrm>
            <a:off x="801745" y="49108"/>
            <a:ext cx="7776864" cy="1724318"/>
          </a:xfrm>
          <a:prstGeom prst="rect">
            <a:avLst/>
          </a:prstGeom>
        </p:spPr>
        <p:txBody>
          <a:bodyPr wrap="square">
            <a:spAutoFit/>
          </a:bodyPr>
          <a:lstStyle/>
          <a:p>
            <a:pPr algn="ctr">
              <a:lnSpc>
                <a:spcPct val="107000"/>
              </a:lnSpc>
              <a:spcBef>
                <a:spcPts val="600"/>
              </a:spcBef>
              <a:spcAft>
                <a:spcPts val="0"/>
              </a:spcAft>
            </a:pPr>
            <a:r>
              <a:rPr lang="fr-HT" sz="4000" dirty="0">
                <a:ea typeface="+mj-ea"/>
                <a:cs typeface="Calibri"/>
              </a:rPr>
              <a:t>Voulez-vous en savoir plus sur la  DTM?</a:t>
            </a:r>
          </a:p>
          <a:p>
            <a:pPr algn="ctr">
              <a:lnSpc>
                <a:spcPct val="107000"/>
              </a:lnSpc>
              <a:spcAft>
                <a:spcPts val="0"/>
              </a:spcAft>
            </a:pPr>
            <a:endParaRPr lang="en-US" sz="20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20862" t="17784" r="39764" b="6580"/>
          <a:stretch/>
        </p:blipFill>
        <p:spPr>
          <a:xfrm>
            <a:off x="5314511" y="3568615"/>
            <a:ext cx="2866985" cy="3096345"/>
          </a:xfrm>
          <a:prstGeom prst="rect">
            <a:avLst/>
          </a:prstGeom>
        </p:spPr>
      </p:pic>
      <p:sp>
        <p:nvSpPr>
          <p:cNvPr id="4" name="Rectangle 3"/>
          <p:cNvSpPr/>
          <p:nvPr/>
        </p:nvSpPr>
        <p:spPr>
          <a:xfrm>
            <a:off x="442213" y="4463009"/>
            <a:ext cx="4572000" cy="2450094"/>
          </a:xfrm>
          <a:prstGeom prst="rect">
            <a:avLst/>
          </a:prstGeom>
        </p:spPr>
        <p:txBody>
          <a:bodyPr>
            <a:spAutoFit/>
          </a:bodyPr>
          <a:lstStyle/>
          <a:p>
            <a:pPr algn="ctr">
              <a:lnSpc>
                <a:spcPct val="107000"/>
              </a:lnSpc>
              <a:spcAft>
                <a:spcPts val="0"/>
              </a:spcAft>
            </a:pPr>
            <a:r>
              <a:rPr lang="en-US" b="1" i="1" dirty="0" err="1">
                <a:cs typeface="Times New Roman" panose="02020603050405020304" pitchFamily="18" charset="0"/>
              </a:rPr>
              <a:t>Methodologie</a:t>
            </a:r>
            <a:r>
              <a:rPr lang="en-US" b="1" i="1" dirty="0">
                <a:cs typeface="Times New Roman" panose="02020603050405020304" pitchFamily="18" charset="0"/>
              </a:rPr>
              <a:t> </a:t>
            </a:r>
            <a:r>
              <a:rPr lang="en-US" i="1" dirty="0" err="1">
                <a:cs typeface="Times New Roman" panose="02020603050405020304" pitchFamily="18" charset="0"/>
              </a:rPr>
              <a:t>utilisée</a:t>
            </a:r>
            <a:r>
              <a:rPr lang="en-US" i="1" dirty="0">
                <a:cs typeface="Times New Roman" panose="02020603050405020304" pitchFamily="18" charset="0"/>
              </a:rPr>
              <a:t> par la DTM </a:t>
            </a:r>
            <a:r>
              <a:rPr lang="en-US" i="1" dirty="0" err="1">
                <a:cs typeface="Times New Roman" panose="02020603050405020304" pitchFamily="18" charset="0"/>
              </a:rPr>
              <a:t>afin</a:t>
            </a:r>
            <a:r>
              <a:rPr lang="en-US" i="1" dirty="0">
                <a:cs typeface="Times New Roman" panose="02020603050405020304" pitchFamily="18" charset="0"/>
              </a:rPr>
              <a:t> de </a:t>
            </a:r>
            <a:r>
              <a:rPr lang="en-US" i="1" dirty="0" err="1">
                <a:cs typeface="Times New Roman" panose="02020603050405020304" pitchFamily="18" charset="0"/>
              </a:rPr>
              <a:t>collecter</a:t>
            </a:r>
            <a:r>
              <a:rPr lang="en-US" i="1" dirty="0">
                <a:cs typeface="Times New Roman" panose="02020603050405020304" pitchFamily="18" charset="0"/>
              </a:rPr>
              <a:t> des </a:t>
            </a:r>
            <a:r>
              <a:rPr lang="en-US" i="1" dirty="0" err="1">
                <a:cs typeface="Times New Roman" panose="02020603050405020304" pitchFamily="18" charset="0"/>
              </a:rPr>
              <a:t>informations</a:t>
            </a:r>
            <a:r>
              <a:rPr lang="en-US" i="1" dirty="0">
                <a:cs typeface="Times New Roman" panose="02020603050405020304" pitchFamily="18" charset="0"/>
              </a:rPr>
              <a:t> sur les </a:t>
            </a:r>
            <a:r>
              <a:rPr lang="en-US" i="1" dirty="0" err="1">
                <a:cs typeface="Times New Roman" panose="02020603050405020304" pitchFamily="18" charset="0"/>
              </a:rPr>
              <a:t>déplacements</a:t>
            </a:r>
            <a:r>
              <a:rPr lang="en-US" i="1" dirty="0">
                <a:cs typeface="Times New Roman" panose="02020603050405020304" pitchFamily="18" charset="0"/>
              </a:rPr>
              <a:t> et les </a:t>
            </a:r>
            <a:r>
              <a:rPr lang="en-US" i="1" dirty="0" err="1">
                <a:cs typeface="Times New Roman" panose="02020603050405020304" pitchFamily="18" charset="0"/>
              </a:rPr>
              <a:t>mouvements</a:t>
            </a:r>
            <a:r>
              <a:rPr lang="en-US" i="1" dirty="0">
                <a:cs typeface="Times New Roman" panose="02020603050405020304" pitchFamily="18" charset="0"/>
              </a:rPr>
              <a:t> de populations. Ce document </a:t>
            </a:r>
            <a:r>
              <a:rPr lang="en-US" i="1" dirty="0" err="1">
                <a:cs typeface="Times New Roman" panose="02020603050405020304" pitchFamily="18" charset="0"/>
              </a:rPr>
              <a:t>décrit</a:t>
            </a:r>
            <a:r>
              <a:rPr lang="en-US" i="1" dirty="0">
                <a:cs typeface="Times New Roman" panose="02020603050405020304" pitchFamily="18" charset="0"/>
              </a:rPr>
              <a:t> les </a:t>
            </a:r>
            <a:r>
              <a:rPr lang="en-US" i="1" dirty="0" err="1">
                <a:cs typeface="Times New Roman" panose="02020603050405020304" pitchFamily="18" charset="0"/>
              </a:rPr>
              <a:t>composants</a:t>
            </a:r>
            <a:r>
              <a:rPr lang="en-US" i="1" dirty="0">
                <a:cs typeface="Times New Roman" panose="02020603050405020304" pitchFamily="18" charset="0"/>
              </a:rPr>
              <a:t> DTM </a:t>
            </a:r>
            <a:r>
              <a:rPr lang="en-US" i="1" dirty="0" err="1">
                <a:cs typeface="Times New Roman" panose="02020603050405020304" pitchFamily="18" charset="0"/>
              </a:rPr>
              <a:t>en</a:t>
            </a:r>
            <a:r>
              <a:rPr lang="en-US" i="1" dirty="0">
                <a:cs typeface="Times New Roman" panose="02020603050405020304" pitchFamily="18" charset="0"/>
              </a:rPr>
              <a:t> details. </a:t>
            </a:r>
            <a:r>
              <a:rPr lang="en-US" dirty="0" err="1">
                <a:cs typeface="Times New Roman" panose="02020603050405020304" pitchFamily="18" charset="0"/>
              </a:rPr>
              <a:t>Vous</a:t>
            </a:r>
            <a:r>
              <a:rPr lang="en-US" dirty="0">
                <a:cs typeface="Times New Roman" panose="02020603050405020304" pitchFamily="18" charset="0"/>
              </a:rPr>
              <a:t> </a:t>
            </a:r>
            <a:r>
              <a:rPr lang="en-US" dirty="0" err="1">
                <a:cs typeface="Times New Roman" panose="02020603050405020304" pitchFamily="18" charset="0"/>
              </a:rPr>
              <a:t>pouvez</a:t>
            </a:r>
            <a:r>
              <a:rPr lang="en-US" dirty="0">
                <a:cs typeface="Times New Roman" panose="02020603050405020304" pitchFamily="18" charset="0"/>
              </a:rPr>
              <a:t> y </a:t>
            </a:r>
            <a:r>
              <a:rPr lang="en-US" dirty="0" err="1">
                <a:cs typeface="Times New Roman" panose="02020603050405020304" pitchFamily="18" charset="0"/>
              </a:rPr>
              <a:t>accéder</a:t>
            </a:r>
            <a:r>
              <a:rPr lang="en-US" dirty="0">
                <a:cs typeface="Times New Roman" panose="02020603050405020304" pitchFamily="18" charset="0"/>
              </a:rPr>
              <a:t> un </a:t>
            </a:r>
            <a:r>
              <a:rPr lang="en-US" dirty="0" err="1">
                <a:cs typeface="Times New Roman" panose="02020603050405020304" pitchFamily="18" charset="0"/>
              </a:rPr>
              <a:t>utilisant</a:t>
            </a:r>
            <a:r>
              <a:rPr lang="en-US" dirty="0">
                <a:cs typeface="Times New Roman" panose="02020603050405020304" pitchFamily="18" charset="0"/>
              </a:rPr>
              <a:t> le lien </a:t>
            </a:r>
            <a:r>
              <a:rPr lang="en-US" dirty="0" err="1">
                <a:cs typeface="Times New Roman" panose="02020603050405020304" pitchFamily="18" charset="0"/>
              </a:rPr>
              <a:t>suivant</a:t>
            </a:r>
            <a:r>
              <a:rPr lang="en-US" dirty="0">
                <a:cs typeface="Times New Roman" panose="02020603050405020304" pitchFamily="18" charset="0"/>
              </a:rPr>
              <a:t>: </a:t>
            </a:r>
            <a:endParaRPr lang="en-US" dirty="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lnSpc>
                <a:spcPct val="107000"/>
              </a:lnSpc>
              <a:spcAft>
                <a:spcPts val="0"/>
              </a:spcAft>
            </a:pPr>
            <a:r>
              <a:rPr lang="en-US" dirty="0" err="1">
                <a:ea typeface="Calibri" panose="020F0502020204030204" pitchFamily="34" charset="0"/>
                <a:cs typeface="Times New Roman" panose="02020603050405020304" pitchFamily="18" charset="0"/>
                <a:hlinkClick r:id="rId4"/>
              </a:rPr>
              <a:t>DTM&amp;Partners</a:t>
            </a:r>
            <a:r>
              <a:rPr lang="en-US" dirty="0">
                <a:ea typeface="Calibri" panose="020F0502020204030204" pitchFamily="34" charset="0"/>
                <a:cs typeface="Times New Roman" panose="02020603050405020304" pitchFamily="18" charset="0"/>
                <a:hlinkClick r:id="rId4"/>
              </a:rPr>
              <a:t> Toolkit</a:t>
            </a:r>
            <a:endParaRPr lang="en-US" dirty="0">
              <a:ea typeface="Calibri" panose="020F0502020204030204" pitchFamily="34" charset="0"/>
              <a:cs typeface="Times New Roman" panose="02020603050405020304" pitchFamily="18" charset="0"/>
            </a:endParaRPr>
          </a:p>
          <a:p>
            <a:pPr algn="ctr">
              <a:lnSpc>
                <a:spcPct val="107000"/>
              </a:lnSpc>
              <a:spcAft>
                <a:spcPts val="0"/>
              </a:spcAft>
            </a:pPr>
            <a:endParaRPr lang="en-GB" dirty="0">
              <a:ea typeface="Calibri" panose="020F0502020204030204" pitchFamily="34" charset="0"/>
              <a:cs typeface="Times New Roman" panose="02020603050405020304" pitchFamily="18" charset="0"/>
            </a:endParaRPr>
          </a:p>
        </p:txBody>
      </p:sp>
      <p:sp>
        <p:nvSpPr>
          <p:cNvPr id="5" name="Rectangle 4"/>
          <p:cNvSpPr/>
          <p:nvPr/>
        </p:nvSpPr>
        <p:spPr>
          <a:xfrm>
            <a:off x="4211960" y="1502926"/>
            <a:ext cx="4572000" cy="1561005"/>
          </a:xfrm>
          <a:prstGeom prst="rect">
            <a:avLst/>
          </a:prstGeom>
        </p:spPr>
        <p:txBody>
          <a:bodyPr>
            <a:spAutoFit/>
          </a:bodyPr>
          <a:lstStyle/>
          <a:p>
            <a:pPr algn="ctr">
              <a:lnSpc>
                <a:spcPct val="107000"/>
              </a:lnSpc>
              <a:spcAft>
                <a:spcPts val="0"/>
              </a:spcAft>
            </a:pPr>
            <a:r>
              <a:rPr lang="fr-BE" b="1" i="1" dirty="0">
                <a:ea typeface="Calibri" panose="020F0502020204030204" pitchFamily="34" charset="0"/>
                <a:cs typeface="Times New Roman" panose="02020603050405020304" pitchFamily="18" charset="0"/>
              </a:rPr>
              <a:t>Les questions et réponses- </a:t>
            </a:r>
            <a:r>
              <a:rPr lang="fr-BE" i="1" dirty="0">
                <a:ea typeface="Calibri" panose="020F0502020204030204" pitchFamily="34" charset="0"/>
                <a:cs typeface="Times New Roman" panose="02020603050405020304" pitchFamily="18" charset="0"/>
              </a:rPr>
              <a:t>Court document qui contient les questions les plus fréquemment posées sur la DTM</a:t>
            </a:r>
            <a:r>
              <a:rPr lang="fr-BE" dirty="0">
                <a:ea typeface="Calibri" panose="020F0502020204030204" pitchFamily="34" charset="0"/>
                <a:cs typeface="Times New Roman" panose="02020603050405020304" pitchFamily="18" charset="0"/>
              </a:rPr>
              <a:t>. Vous pouvez utiliser le lien suivant afin d’accéder au document:  </a:t>
            </a:r>
            <a:r>
              <a:rPr lang="en-US" dirty="0" err="1">
                <a:ea typeface="Calibri" panose="020F0502020204030204" pitchFamily="34" charset="0"/>
                <a:cs typeface="Times New Roman" panose="02020603050405020304" pitchFamily="18" charset="0"/>
                <a:hlinkClick r:id="rId4"/>
              </a:rPr>
              <a:t>DTM&amp;Partners</a:t>
            </a:r>
            <a:r>
              <a:rPr lang="en-US" dirty="0">
                <a:ea typeface="Calibri" panose="020F0502020204030204" pitchFamily="34" charset="0"/>
                <a:cs typeface="Times New Roman" panose="02020603050405020304" pitchFamily="18" charset="0"/>
                <a:hlinkClick r:id="rId4"/>
              </a:rPr>
              <a:t> Toolkit</a:t>
            </a:r>
            <a:endParaRPr lang="en-US"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5"/>
          <a:srcRect l="33462" t="27590" r="19288" b="13583"/>
          <a:stretch/>
        </p:blipFill>
        <p:spPr>
          <a:xfrm>
            <a:off x="31883" y="1165591"/>
            <a:ext cx="4056390" cy="2839474"/>
          </a:xfrm>
          <a:prstGeom prst="rect">
            <a:avLst/>
          </a:prstGeom>
        </p:spPr>
      </p:pic>
    </p:spTree>
    <p:extLst>
      <p:ext uri="{BB962C8B-B14F-4D97-AF65-F5344CB8AC3E}">
        <p14:creationId xmlns:p14="http://schemas.microsoft.com/office/powerpoint/2010/main" val="377026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5A67D-8662-4272-B060-2183B7BF0B01}"/>
              </a:ext>
            </a:extLst>
          </p:cNvPr>
          <p:cNvSpPr/>
          <p:nvPr/>
        </p:nvSpPr>
        <p:spPr>
          <a:xfrm>
            <a:off x="539552" y="476672"/>
            <a:ext cx="7776864" cy="5775235"/>
          </a:xfrm>
          <a:prstGeom prst="rect">
            <a:avLst/>
          </a:prstGeom>
        </p:spPr>
        <p:txBody>
          <a:bodyPr wrap="square">
            <a:spAutoFit/>
          </a:bodyPr>
          <a:lstStyle/>
          <a:p>
            <a:pPr algn="ctr">
              <a:lnSpc>
                <a:spcPct val="107000"/>
              </a:lnSpc>
              <a:spcBef>
                <a:spcPts val="600"/>
              </a:spcBef>
              <a:spcAft>
                <a:spcPts val="0"/>
              </a:spcAft>
            </a:pPr>
            <a:r>
              <a:rPr lang="fr-ML" sz="4000" dirty="0">
                <a:ea typeface="+mj-ea"/>
                <a:cs typeface="Calibri"/>
              </a:rPr>
              <a:t>Où pouvez-vous trouver les données et les rapports DTM?</a:t>
            </a:r>
          </a:p>
          <a:p>
            <a:pPr algn="ctr">
              <a:lnSpc>
                <a:spcPct val="107000"/>
              </a:lnSpc>
              <a:spcBef>
                <a:spcPts val="600"/>
              </a:spcBef>
              <a:spcAft>
                <a:spcPts val="0"/>
              </a:spcAft>
            </a:pPr>
            <a:endParaRPr lang="en-US" sz="2400" b="1" dirty="0">
              <a:solidFill>
                <a:srgbClr val="0033A0"/>
              </a:solidFill>
              <a:latin typeface="Calibri"/>
              <a:ea typeface="+mj-ea"/>
              <a:cs typeface="Calibri"/>
            </a:endParaRPr>
          </a:p>
          <a:p>
            <a:pPr algn="ctr">
              <a:lnSpc>
                <a:spcPct val="107000"/>
              </a:lnSpc>
              <a:spcBef>
                <a:spcPts val="600"/>
              </a:spcBef>
              <a:spcAft>
                <a:spcPts val="0"/>
              </a:spcAft>
            </a:pPr>
            <a:endParaRPr lang="en-GB" sz="2400" b="1" dirty="0">
              <a:solidFill>
                <a:srgbClr val="0033A0"/>
              </a:solidFill>
              <a:latin typeface="Calibri"/>
              <a:ea typeface="+mj-ea"/>
              <a:cs typeface="Calibri"/>
            </a:endParaRPr>
          </a:p>
          <a:p>
            <a:pPr algn="ctr">
              <a:lnSpc>
                <a:spcPct val="107000"/>
              </a:lnSpc>
              <a:spcBef>
                <a:spcPts val="600"/>
              </a:spcBef>
              <a:spcAft>
                <a:spcPts val="0"/>
              </a:spcAft>
            </a:pPr>
            <a:endParaRPr lang="en-GB" sz="2400" b="1" dirty="0">
              <a:solidFill>
                <a:srgbClr val="0033A0"/>
              </a:solidFill>
              <a:latin typeface="Calibri"/>
              <a:ea typeface="+mj-ea"/>
              <a:cs typeface="Calibri"/>
            </a:endParaRPr>
          </a:p>
          <a:p>
            <a:pPr algn="ctr">
              <a:lnSpc>
                <a:spcPct val="107000"/>
              </a:lnSpc>
              <a:spcAft>
                <a:spcPts val="0"/>
              </a:spcAft>
            </a:pPr>
            <a:r>
              <a:rPr lang="fr-CA" sz="2000" dirty="0">
                <a:ea typeface="Calibri" panose="020F0502020204030204" pitchFamily="34" charset="0"/>
                <a:cs typeface="Times New Roman" panose="02020603050405020304" pitchFamily="18" charset="0"/>
              </a:rPr>
              <a:t>Vous pouvez accéder aux données et rapports publics de la DTM en utilisant les liens suivants : </a:t>
            </a:r>
            <a:r>
              <a:rPr lang="fr-CA" sz="2000" u="sng" dirty="0">
                <a:solidFill>
                  <a:srgbClr val="0563C1"/>
                </a:solidFill>
                <a:ea typeface="Calibri" panose="020F0502020204030204" pitchFamily="34" charset="0"/>
                <a:cs typeface="Times New Roman" panose="02020603050405020304" pitchFamily="18" charset="0"/>
                <a:hlinkClick r:id="rId2"/>
              </a:rPr>
              <a:t>https://displacement.iom.int/</a:t>
            </a:r>
            <a:r>
              <a:rPr lang="fr-CA" sz="2000" dirty="0">
                <a:ea typeface="Calibri" panose="020F0502020204030204" pitchFamily="34" charset="0"/>
                <a:cs typeface="Times New Roman" panose="02020603050405020304" pitchFamily="18" charset="0"/>
              </a:rPr>
              <a:t>, et </a:t>
            </a:r>
            <a:r>
              <a:rPr lang="fr-CA" sz="2000" u="sng" dirty="0">
                <a:solidFill>
                  <a:srgbClr val="0563C1"/>
                </a:solidFill>
                <a:ea typeface="Calibri" panose="020F0502020204030204" pitchFamily="34" charset="0"/>
                <a:cs typeface="Times New Roman" panose="02020603050405020304" pitchFamily="18" charset="0"/>
                <a:hlinkClick r:id="rId3"/>
              </a:rPr>
              <a:t>http://www.globaldtm.info/</a:t>
            </a:r>
            <a:r>
              <a:rPr lang="fr-CA" sz="2000" dirty="0">
                <a:ea typeface="Calibri" panose="020F0502020204030204" pitchFamily="34" charset="0"/>
                <a:cs typeface="Times New Roman" panose="02020603050405020304" pitchFamily="18" charset="0"/>
              </a:rPr>
              <a:t> (recherche par pays). </a:t>
            </a:r>
          </a:p>
          <a:p>
            <a:pPr algn="ctr">
              <a:lnSpc>
                <a:spcPct val="107000"/>
              </a:lnSpc>
              <a:spcAft>
                <a:spcPts val="0"/>
              </a:spcAft>
            </a:pPr>
            <a:endParaRPr lang="fr-CA" sz="2000" dirty="0">
              <a:ea typeface="Calibri" panose="020F0502020204030204" pitchFamily="34" charset="0"/>
              <a:cs typeface="Times New Roman" panose="02020603050405020304" pitchFamily="18" charset="0"/>
            </a:endParaRPr>
          </a:p>
          <a:p>
            <a:pPr algn="ctr">
              <a:lnSpc>
                <a:spcPct val="107000"/>
              </a:lnSpc>
              <a:spcAft>
                <a:spcPts val="0"/>
              </a:spcAft>
            </a:pPr>
            <a:endParaRPr lang="fr-CA" sz="2000" dirty="0">
              <a:ea typeface="Calibri" panose="020F0502020204030204" pitchFamily="34" charset="0"/>
              <a:cs typeface="Times New Roman" panose="02020603050405020304" pitchFamily="18" charset="0"/>
            </a:endParaRPr>
          </a:p>
          <a:p>
            <a:pPr algn="ctr">
              <a:lnSpc>
                <a:spcPct val="107000"/>
              </a:lnSpc>
              <a:spcAft>
                <a:spcPts val="0"/>
              </a:spcAft>
            </a:pPr>
            <a:r>
              <a:rPr lang="fr-CA" sz="2000" dirty="0">
                <a:ea typeface="Calibri" panose="020F0502020204030204" pitchFamily="34" charset="0"/>
                <a:cs typeface="Times New Roman" panose="02020603050405020304" pitchFamily="18" charset="0"/>
              </a:rPr>
              <a:t>Pour plus de questions, vous pouvez contacter le coordinateur DTM dans votre pays (demandez à </a:t>
            </a:r>
            <a:r>
              <a:rPr lang="fr-CA" sz="2000" u="sng" dirty="0">
                <a:solidFill>
                  <a:srgbClr val="0563C1"/>
                </a:solidFill>
                <a:ea typeface="Calibri" panose="020F0502020204030204" pitchFamily="34" charset="0"/>
                <a:cs typeface="Times New Roman" panose="02020603050405020304" pitchFamily="18" charset="0"/>
                <a:hlinkClick r:id="rId4"/>
              </a:rPr>
              <a:t>DTMSupport@iom.int</a:t>
            </a:r>
            <a:r>
              <a:rPr lang="fr-CA" sz="2000" dirty="0">
                <a:ea typeface="Calibri" panose="020F0502020204030204" pitchFamily="34" charset="0"/>
                <a:cs typeface="Times New Roman" panose="02020603050405020304" pitchFamily="18" charset="0"/>
              </a:rPr>
              <a:t> ses coordonnées). </a:t>
            </a:r>
          </a:p>
          <a:p>
            <a:pPr algn="ctr">
              <a:lnSpc>
                <a:spcPct val="107000"/>
              </a:lnSpc>
              <a:spcAft>
                <a:spcPts val="0"/>
              </a:spcAft>
            </a:pPr>
            <a:endParaRPr lang="fr-CA" sz="2000" dirty="0">
              <a:effectLst/>
              <a:ea typeface="Calibri" panose="020F0502020204030204" pitchFamily="34" charset="0"/>
              <a:cs typeface="Times New Roman" panose="02020603050405020304" pitchFamily="18" charset="0"/>
            </a:endParaRPr>
          </a:p>
          <a:p>
            <a:pPr algn="ctr">
              <a:lnSpc>
                <a:spcPct val="107000"/>
              </a:lnSpc>
              <a:spcAft>
                <a:spcPts val="0"/>
              </a:spcAft>
            </a:pP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97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2F2158-0AE6-4D53-B64E-85CC43561371}"/>
              </a:ext>
            </a:extLst>
          </p:cNvPr>
          <p:cNvSpPr txBox="1">
            <a:spLocks/>
          </p:cNvSpPr>
          <p:nvPr/>
        </p:nvSpPr>
        <p:spPr>
          <a:xfrm>
            <a:off x="88762" y="204470"/>
            <a:ext cx="883034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LU" sz="3400" dirty="0">
                <a:latin typeface="+mn-lt"/>
                <a:cs typeface="Calibri"/>
              </a:rPr>
              <a:t>Comment la DTM et ses partenaires peuvent-ils collaborer afin d’obtenir plus des informations utiles à la réponse humanitaire? </a:t>
            </a:r>
          </a:p>
        </p:txBody>
      </p:sp>
      <p:sp>
        <p:nvSpPr>
          <p:cNvPr id="6" name="Rectangle 5"/>
          <p:cNvSpPr/>
          <p:nvPr/>
        </p:nvSpPr>
        <p:spPr>
          <a:xfrm>
            <a:off x="6795210" y="589626"/>
            <a:ext cx="5967906" cy="461665"/>
          </a:xfrm>
          <a:prstGeom prst="rect">
            <a:avLst/>
          </a:prstGeom>
        </p:spPr>
        <p:txBody>
          <a:bodyPr vert="horz" lIns="91440" tIns="45720" rIns="91440" bIns="45720" rtlCol="0" anchor="ctr">
            <a:normAutofit/>
          </a:bodyPr>
          <a:lstStyle/>
          <a:p>
            <a:pPr algn="ctr">
              <a:spcBef>
                <a:spcPct val="0"/>
              </a:spcBef>
            </a:pPr>
            <a:endParaRPr lang="en-US" sz="2400" b="1" dirty="0">
              <a:solidFill>
                <a:srgbClr val="0033A0"/>
              </a:solidFill>
              <a:latin typeface="Calibri"/>
              <a:ea typeface="+mj-ea"/>
              <a:cs typeface="Calibri"/>
            </a:endParaRPr>
          </a:p>
        </p:txBody>
      </p:sp>
      <p:sp>
        <p:nvSpPr>
          <p:cNvPr id="9" name="Rectangle 8">
            <a:extLst>
              <a:ext uri="{FF2B5EF4-FFF2-40B4-BE49-F238E27FC236}">
                <a16:creationId xmlns:a16="http://schemas.microsoft.com/office/drawing/2014/main" id="{00CD2703-DD1A-406A-9A8A-9874A6398E3C}"/>
              </a:ext>
            </a:extLst>
          </p:cNvPr>
          <p:cNvSpPr/>
          <p:nvPr/>
        </p:nvSpPr>
        <p:spPr>
          <a:xfrm>
            <a:off x="241505" y="1679317"/>
            <a:ext cx="3970455" cy="4093428"/>
          </a:xfrm>
          <a:prstGeom prst="rect">
            <a:avLst/>
          </a:prstGeom>
          <a:ln>
            <a:noFill/>
          </a:ln>
        </p:spPr>
        <p:txBody>
          <a:bodyPr wrap="square">
            <a:spAutoFit/>
          </a:bodyPr>
          <a:lstStyle/>
          <a:p>
            <a:pPr marL="285750" indent="-285750">
              <a:buFont typeface="Arial" panose="020B0604020202020204" pitchFamily="34" charset="0"/>
              <a:buChar char="•"/>
            </a:pPr>
            <a:r>
              <a:rPr lang="fr-BE" sz="2000" dirty="0"/>
              <a:t>Nous essayons de comprendre pourquoi les données DTM ne sont que partiellement utilisées </a:t>
            </a:r>
          </a:p>
          <a:p>
            <a:endParaRPr lang="en-GB" sz="2000" dirty="0"/>
          </a:p>
          <a:p>
            <a:pPr marL="285750" indent="-285750">
              <a:buFont typeface="Arial" panose="020B0604020202020204" pitchFamily="34" charset="0"/>
              <a:buChar char="•"/>
            </a:pPr>
            <a:r>
              <a:rPr lang="fr-CD" sz="2000" dirty="0"/>
              <a:t>Nous trouvons des solutions qui conviennent à la fois à la DTM et aux partenaires.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fr-CI" sz="2000" dirty="0"/>
              <a:t>La prochaine présentation donnera plus de détails  concernant la façon dont </a:t>
            </a:r>
            <a:r>
              <a:rPr lang="fr-CI" sz="2000" u="sng" dirty="0"/>
              <a:t>la DTM et ses partenaires peuvent travailler ensemble.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831" b="15163"/>
          <a:stretch/>
        </p:blipFill>
        <p:spPr>
          <a:xfrm>
            <a:off x="4788024" y="1823899"/>
            <a:ext cx="4214578" cy="4444475"/>
          </a:xfrm>
          <a:prstGeom prst="rect">
            <a:avLst/>
          </a:prstGeom>
        </p:spPr>
      </p:pic>
      <p:sp>
        <p:nvSpPr>
          <p:cNvPr id="3" name="Rectangle 2"/>
          <p:cNvSpPr/>
          <p:nvPr/>
        </p:nvSpPr>
        <p:spPr>
          <a:xfrm>
            <a:off x="212740" y="6387132"/>
            <a:ext cx="8468152" cy="369332"/>
          </a:xfrm>
          <a:prstGeom prst="rect">
            <a:avLst/>
          </a:prstGeom>
        </p:spPr>
        <p:txBody>
          <a:bodyPr wrap="none">
            <a:spAutoFit/>
          </a:bodyPr>
          <a:lstStyle/>
          <a:p>
            <a:r>
              <a:rPr lang="fr-BE" dirty="0">
                <a:cs typeface="Calibri"/>
              </a:rPr>
              <a:t>Boite à outils pour DTM et partenaires</a:t>
            </a:r>
            <a:r>
              <a:rPr lang="fr-BE" dirty="0"/>
              <a:t>: </a:t>
            </a:r>
            <a:r>
              <a:rPr lang="fr-BE" sz="1400" i="1" dirty="0">
                <a:hlinkClick r:id="rId4"/>
              </a:rPr>
              <a:t>https://displacement.iom.int/dtm-toolkit/dtm-partners-toolkit</a:t>
            </a:r>
            <a:r>
              <a:rPr lang="fr-BE" sz="1400" i="1" dirty="0"/>
              <a:t> </a:t>
            </a:r>
          </a:p>
        </p:txBody>
      </p:sp>
    </p:spTree>
    <p:extLst>
      <p:ext uri="{BB962C8B-B14F-4D97-AF65-F5344CB8AC3E}">
        <p14:creationId xmlns:p14="http://schemas.microsoft.com/office/powerpoint/2010/main" val="321013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79F595-E791-4C2C-955D-DD9D0A546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132856"/>
            <a:ext cx="6548219" cy="4533383"/>
          </a:xfrm>
          <a:prstGeom prst="rect">
            <a:avLst/>
          </a:prstGeom>
        </p:spPr>
      </p:pic>
      <p:sp>
        <p:nvSpPr>
          <p:cNvPr id="2" name="TextBox 1">
            <a:extLst>
              <a:ext uri="{FF2B5EF4-FFF2-40B4-BE49-F238E27FC236}">
                <a16:creationId xmlns:a16="http://schemas.microsoft.com/office/drawing/2014/main" id="{8BEC609E-226A-4C0A-92CB-EA54877816E0}"/>
              </a:ext>
            </a:extLst>
          </p:cNvPr>
          <p:cNvSpPr txBox="1"/>
          <p:nvPr/>
        </p:nvSpPr>
        <p:spPr>
          <a:xfrm>
            <a:off x="3419872" y="980728"/>
            <a:ext cx="2030812" cy="923330"/>
          </a:xfrm>
          <a:prstGeom prst="rect">
            <a:avLst/>
          </a:prstGeom>
          <a:noFill/>
        </p:spPr>
        <p:txBody>
          <a:bodyPr wrap="none" rtlCol="0">
            <a:spAutoFit/>
          </a:bodyPr>
          <a:lstStyle/>
          <a:p>
            <a:r>
              <a:rPr lang="en-GB" sz="5400" dirty="0">
                <a:solidFill>
                  <a:srgbClr val="00B050"/>
                </a:solidFill>
              </a:rPr>
              <a:t>Merci!</a:t>
            </a:r>
          </a:p>
        </p:txBody>
      </p:sp>
    </p:spTree>
    <p:extLst>
      <p:ext uri="{BB962C8B-B14F-4D97-AF65-F5344CB8AC3E}">
        <p14:creationId xmlns:p14="http://schemas.microsoft.com/office/powerpoint/2010/main" val="166369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Cette</a:t>
            </a:r>
            <a:r>
              <a:rPr lang="en-GB" dirty="0"/>
              <a:t> session </a:t>
            </a:r>
            <a:r>
              <a:rPr lang="en-GB" dirty="0" err="1"/>
              <a:t>explique</a:t>
            </a:r>
            <a:r>
              <a:rPr lang="en-GB" dirty="0"/>
              <a:t>:</a:t>
            </a:r>
          </a:p>
        </p:txBody>
      </p:sp>
      <p:sp>
        <p:nvSpPr>
          <p:cNvPr id="3" name="Content Placeholder 2"/>
          <p:cNvSpPr>
            <a:spLocks noGrp="1"/>
          </p:cNvSpPr>
          <p:nvPr>
            <p:ph idx="1"/>
          </p:nvPr>
        </p:nvSpPr>
        <p:spPr/>
        <p:txBody>
          <a:bodyPr/>
          <a:lstStyle/>
          <a:p>
            <a:pPr marL="514350" indent="-514350">
              <a:buFont typeface="+mj-lt"/>
              <a:buAutoNum type="arabicPeriod"/>
            </a:pPr>
            <a:r>
              <a:rPr lang="fr-SN" dirty="0"/>
              <a:t>Les 4 composantes de la DTM</a:t>
            </a:r>
          </a:p>
          <a:p>
            <a:pPr marL="514350" indent="-514350">
              <a:buFont typeface="+mj-lt"/>
              <a:buAutoNum type="arabicPeriod"/>
            </a:pPr>
            <a:r>
              <a:rPr lang="fr-SN" dirty="0"/>
              <a:t>Les forces et faiblesses des évaluations multi-sectorielles de la DTM</a:t>
            </a:r>
          </a:p>
          <a:p>
            <a:pPr marL="514350" indent="-514350">
              <a:buFont typeface="+mj-lt"/>
              <a:buAutoNum type="arabicPeriod"/>
            </a:pPr>
            <a:r>
              <a:rPr lang="fr-SN" dirty="0"/>
              <a:t>Comment les partenaires peuvent utiliser les données et les rapports de la DTM</a:t>
            </a:r>
          </a:p>
          <a:p>
            <a:pPr marL="514350" indent="-514350">
              <a:buFont typeface="+mj-lt"/>
              <a:buAutoNum type="arabicPeriod"/>
            </a:pPr>
            <a:r>
              <a:rPr lang="fr-SN" dirty="0"/>
              <a:t>Où trouver des données ou des informations concernant la DTM en ligne</a:t>
            </a:r>
          </a:p>
          <a:p>
            <a:pPr marL="0" indent="0">
              <a:buNone/>
            </a:pPr>
            <a:endParaRPr lang="en-US" dirty="0"/>
          </a:p>
          <a:p>
            <a:endParaRPr lang="en-GB" dirty="0"/>
          </a:p>
        </p:txBody>
      </p:sp>
    </p:spTree>
    <p:extLst>
      <p:ext uri="{BB962C8B-B14F-4D97-AF65-F5344CB8AC3E}">
        <p14:creationId xmlns:p14="http://schemas.microsoft.com/office/powerpoint/2010/main" val="311217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14"/>
          <p:cNvSpPr txBox="1">
            <a:spLocks noChangeArrowheads="1"/>
          </p:cNvSpPr>
          <p:nvPr/>
        </p:nvSpPr>
        <p:spPr bwMode="auto">
          <a:xfrm rot="-21600000">
            <a:off x="1198560" y="188640"/>
            <a:ext cx="6362176" cy="504056"/>
          </a:xfrm>
          <a:prstGeom prst="rect">
            <a:avLst/>
          </a:prstGeom>
          <a:noFill/>
          <a:ln>
            <a:solidFill>
              <a:schemeClr val="tx2"/>
            </a:solidFill>
          </a:ln>
          <a:effectLst/>
          <a:extLst/>
        </p:spPr>
        <p:txBody>
          <a:bodyPr vert="horz" wrap="square" lIns="27432" tIns="27432" rIns="27432" bIns="27432" numCol="1" anchor="t" anchorCtr="0" compatLnSpc="1">
            <a:prstTxWarp prst="textNoShape">
              <a:avLst/>
            </a:prstTxWarp>
          </a:bodyPr>
          <a:lstStyle/>
          <a:p>
            <a:pPr algn="ctr" eaLnBrk="0" fontAlgn="base" hangingPunct="0">
              <a:spcBef>
                <a:spcPct val="0"/>
              </a:spcBef>
              <a:spcAft>
                <a:spcPct val="0"/>
              </a:spcAft>
            </a:pPr>
            <a:r>
              <a:rPr lang="fr-CH" altLang="en-US" sz="2400" dirty="0">
                <a:solidFill>
                  <a:schemeClr val="accent1">
                    <a:lumMod val="50000"/>
                  </a:schemeClr>
                </a:solidFill>
                <a:latin typeface="Arial Black" panose="020B0A04020102020204" pitchFamily="34" charset="0"/>
              </a:rPr>
              <a:t>APERCU DES OPÉRATIONS DTM </a:t>
            </a:r>
          </a:p>
        </p:txBody>
      </p:sp>
      <p:pic>
        <p:nvPicPr>
          <p:cNvPr id="7" name="Picture 6">
            <a:extLst>
              <a:ext uri="{FF2B5EF4-FFF2-40B4-BE49-F238E27FC236}">
                <a16:creationId xmlns:a16="http://schemas.microsoft.com/office/drawing/2014/main" id="{C104FE78-A0D3-4C89-9E29-E9638EEE4D7F}"/>
              </a:ext>
            </a:extLst>
          </p:cNvPr>
          <p:cNvPicPr>
            <a:picLocks noChangeAspect="1"/>
          </p:cNvPicPr>
          <p:nvPr/>
        </p:nvPicPr>
        <p:blipFill rotWithShape="1">
          <a:blip r:embed="rId3"/>
          <a:srcRect l="553" r="359"/>
          <a:stretch/>
        </p:blipFill>
        <p:spPr>
          <a:xfrm>
            <a:off x="594071" y="804116"/>
            <a:ext cx="8090348" cy="5136998"/>
          </a:xfrm>
          <a:prstGeom prst="rect">
            <a:avLst/>
          </a:prstGeom>
        </p:spPr>
      </p:pic>
      <p:sp>
        <p:nvSpPr>
          <p:cNvPr id="9" name="TextBox 8">
            <a:extLst>
              <a:ext uri="{FF2B5EF4-FFF2-40B4-BE49-F238E27FC236}">
                <a16:creationId xmlns:a16="http://schemas.microsoft.com/office/drawing/2014/main" id="{1AA9C0DF-778C-4F90-8E90-7FDB08736438}"/>
              </a:ext>
            </a:extLst>
          </p:cNvPr>
          <p:cNvSpPr txBox="1"/>
          <p:nvPr/>
        </p:nvSpPr>
        <p:spPr>
          <a:xfrm>
            <a:off x="215516" y="5970658"/>
            <a:ext cx="8712968" cy="738664"/>
          </a:xfrm>
          <a:prstGeom prst="rect">
            <a:avLst/>
          </a:prstGeom>
          <a:noFill/>
          <a:ln>
            <a:solidFill>
              <a:schemeClr val="tx2"/>
            </a:solidFill>
          </a:ln>
        </p:spPr>
        <p:txBody>
          <a:bodyPr wrap="square" rtlCol="0">
            <a:spAutoFit/>
          </a:bodyPr>
          <a:lstStyle/>
          <a:p>
            <a:pPr algn="ctr"/>
            <a:r>
              <a:rPr lang="fr-FR" sz="1400" dirty="0">
                <a:solidFill>
                  <a:schemeClr val="accent1">
                    <a:lumMod val="50000"/>
                  </a:schemeClr>
                </a:solidFill>
              </a:rPr>
              <a:t>Le programme DTM n'a cessé de s'améliorer depuis ses débuts en Irak (2004) et au fil des expériences dans des pays affectés par des conflits, des désastres naturels ou des crises migratoires. En plus d'être utilisé en réponse aux urgences, le programme DTM s' est révélé utile dans les phases de préparation aux désastres.</a:t>
            </a:r>
            <a:endParaRPr lang="en-US" sz="1400" dirty="0">
              <a:solidFill>
                <a:schemeClr val="accent1">
                  <a:lumMod val="50000"/>
                </a:schemeClr>
              </a:solidFill>
            </a:endParaRPr>
          </a:p>
        </p:txBody>
      </p:sp>
    </p:spTree>
    <p:extLst>
      <p:ext uri="{BB962C8B-B14F-4D97-AF65-F5344CB8AC3E}">
        <p14:creationId xmlns:p14="http://schemas.microsoft.com/office/powerpoint/2010/main" val="144238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4581080" y="1962646"/>
            <a:ext cx="0" cy="3139940"/>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82090" y="3559303"/>
            <a:ext cx="8179820" cy="9395"/>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0069" y="-119336"/>
            <a:ext cx="7886700" cy="994172"/>
          </a:xfrm>
        </p:spPr>
        <p:txBody>
          <a:bodyPr>
            <a:normAutofit/>
          </a:bodyPr>
          <a:lstStyle/>
          <a:p>
            <a:r>
              <a:rPr lang="en-US" sz="4000" dirty="0" err="1">
                <a:latin typeface="+mn-lt"/>
                <a:cs typeface="Calibri"/>
              </a:rPr>
              <a:t>Composantes</a:t>
            </a:r>
            <a:r>
              <a:rPr lang="en-US" sz="4000" dirty="0">
                <a:latin typeface="+mn-lt"/>
                <a:cs typeface="Calibri"/>
              </a:rPr>
              <a:t> de la DTM</a:t>
            </a:r>
          </a:p>
        </p:txBody>
      </p:sp>
      <p:sp>
        <p:nvSpPr>
          <p:cNvPr id="8" name="TextBox 7"/>
          <p:cNvSpPr txBox="1"/>
          <p:nvPr/>
        </p:nvSpPr>
        <p:spPr>
          <a:xfrm>
            <a:off x="57625" y="579254"/>
            <a:ext cx="2495427" cy="346249"/>
          </a:xfrm>
          <a:prstGeom prst="rect">
            <a:avLst/>
          </a:prstGeom>
          <a:noFill/>
        </p:spPr>
        <p:txBody>
          <a:bodyPr wrap="none" rtlCol="0">
            <a:spAutoFit/>
          </a:bodyPr>
          <a:lstStyle/>
          <a:p>
            <a:r>
              <a:rPr lang="en-US" sz="1650" b="1" dirty="0">
                <a:solidFill>
                  <a:srgbClr val="C00000"/>
                </a:solidFill>
                <a:latin typeface="Calibri"/>
                <a:cs typeface="Calibri"/>
              </a:rPr>
              <a:t>SUIVI DES DÉPLACEMENTS</a:t>
            </a:r>
          </a:p>
        </p:txBody>
      </p:sp>
      <p:sp>
        <p:nvSpPr>
          <p:cNvPr id="10" name="TextBox 9"/>
          <p:cNvSpPr txBox="1"/>
          <p:nvPr/>
        </p:nvSpPr>
        <p:spPr>
          <a:xfrm>
            <a:off x="7199646" y="3617988"/>
            <a:ext cx="1019831" cy="346249"/>
          </a:xfrm>
          <a:prstGeom prst="rect">
            <a:avLst/>
          </a:prstGeom>
          <a:noFill/>
        </p:spPr>
        <p:txBody>
          <a:bodyPr wrap="none" rtlCol="0">
            <a:spAutoFit/>
          </a:bodyPr>
          <a:lstStyle/>
          <a:p>
            <a:r>
              <a:rPr lang="en-US" sz="1650" b="1" dirty="0">
                <a:solidFill>
                  <a:srgbClr val="C00000"/>
                </a:solidFill>
                <a:latin typeface="Calibri"/>
                <a:cs typeface="Calibri"/>
              </a:rPr>
              <a:t>ENQUÊTE</a:t>
            </a:r>
          </a:p>
        </p:txBody>
      </p:sp>
      <p:sp>
        <p:nvSpPr>
          <p:cNvPr id="12" name="TextBox 11"/>
          <p:cNvSpPr txBox="1"/>
          <p:nvPr/>
        </p:nvSpPr>
        <p:spPr>
          <a:xfrm>
            <a:off x="436211" y="3656280"/>
            <a:ext cx="1788951" cy="346249"/>
          </a:xfrm>
          <a:prstGeom prst="rect">
            <a:avLst/>
          </a:prstGeom>
          <a:noFill/>
        </p:spPr>
        <p:txBody>
          <a:bodyPr wrap="none" rtlCol="0">
            <a:spAutoFit/>
          </a:bodyPr>
          <a:lstStyle/>
          <a:p>
            <a:r>
              <a:rPr lang="en-US" sz="1650" b="1" dirty="0">
                <a:solidFill>
                  <a:srgbClr val="C00000"/>
                </a:solidFill>
                <a:latin typeface="Calibri"/>
                <a:cs typeface="Calibri"/>
              </a:rPr>
              <a:t>ENREGISTREMENT</a:t>
            </a:r>
          </a:p>
        </p:txBody>
      </p:sp>
      <p:sp>
        <p:nvSpPr>
          <p:cNvPr id="13" name="TextBox 12"/>
          <p:cNvSpPr txBox="1"/>
          <p:nvPr/>
        </p:nvSpPr>
        <p:spPr>
          <a:xfrm>
            <a:off x="534379" y="2342214"/>
            <a:ext cx="2419701" cy="1015663"/>
          </a:xfrm>
          <a:prstGeom prst="rect">
            <a:avLst/>
          </a:prstGeom>
          <a:noFill/>
        </p:spPr>
        <p:txBody>
          <a:bodyPr wrap="none" rtlCol="0">
            <a:spAutoFit/>
          </a:bodyPr>
          <a:lstStyle>
            <a:defPPr>
              <a:defRPr lang="en-US"/>
            </a:defPPr>
            <a:lvl1pPr>
              <a:defRPr sz="1500" u="sng">
                <a:latin typeface="Calibri Light"/>
                <a:cs typeface="Calibri Light"/>
              </a:defRPr>
            </a:lvl1pPr>
          </a:lstStyle>
          <a:p>
            <a:r>
              <a:rPr lang="en-US" dirty="0"/>
              <a:t>Sous-</a:t>
            </a:r>
            <a:r>
              <a:rPr lang="en-US" dirty="0" err="1"/>
              <a:t>composantes</a:t>
            </a:r>
            <a:r>
              <a:rPr lang="en-US" dirty="0"/>
              <a:t>:</a:t>
            </a:r>
          </a:p>
          <a:p>
            <a:r>
              <a:rPr lang="en-US" u="none" dirty="0" err="1"/>
              <a:t>Évaluations</a:t>
            </a:r>
            <a:r>
              <a:rPr lang="en-US" u="none" dirty="0"/>
              <a:t> de base</a:t>
            </a:r>
          </a:p>
          <a:p>
            <a:r>
              <a:rPr lang="en-US" u="none" dirty="0" err="1"/>
              <a:t>Évaluations</a:t>
            </a:r>
            <a:r>
              <a:rPr lang="en-US" u="none" dirty="0"/>
              <a:t> multi-</a:t>
            </a:r>
            <a:r>
              <a:rPr lang="en-US" u="none" dirty="0" err="1"/>
              <a:t>sectorielles</a:t>
            </a:r>
            <a:endParaRPr lang="en-US" u="none" dirty="0"/>
          </a:p>
          <a:p>
            <a:r>
              <a:rPr lang="en-US" u="none" dirty="0" err="1"/>
              <a:t>Évaluations</a:t>
            </a:r>
            <a:r>
              <a:rPr lang="en-US" u="none" dirty="0"/>
              <a:t> </a:t>
            </a:r>
            <a:r>
              <a:rPr lang="en-US" u="none" dirty="0" err="1"/>
              <a:t>d’urgence</a:t>
            </a:r>
            <a:endParaRPr lang="en-US" u="none" dirty="0"/>
          </a:p>
        </p:txBody>
      </p:sp>
      <p:sp>
        <p:nvSpPr>
          <p:cNvPr id="16" name="TextBox 15"/>
          <p:cNvSpPr txBox="1"/>
          <p:nvPr/>
        </p:nvSpPr>
        <p:spPr>
          <a:xfrm>
            <a:off x="5581583" y="5487147"/>
            <a:ext cx="3382336" cy="1246495"/>
          </a:xfrm>
          <a:prstGeom prst="rect">
            <a:avLst/>
          </a:prstGeom>
          <a:noFill/>
        </p:spPr>
        <p:txBody>
          <a:bodyPr wrap="square" rtlCol="0">
            <a:spAutoFit/>
          </a:bodyPr>
          <a:lstStyle>
            <a:defPPr>
              <a:defRPr lang="en-US"/>
            </a:defPPr>
            <a:lvl1pPr>
              <a:defRPr sz="1500" u="sng">
                <a:latin typeface="Calibri Light"/>
                <a:cs typeface="Calibri Light"/>
              </a:defRPr>
            </a:lvl1pPr>
          </a:lstStyle>
          <a:p>
            <a:r>
              <a:rPr lang="fr-SN" dirty="0"/>
              <a:t>Exemples:</a:t>
            </a:r>
          </a:p>
          <a:p>
            <a:r>
              <a:rPr lang="fr-SN" u="none" dirty="0"/>
              <a:t>Enquête d’intention</a:t>
            </a:r>
          </a:p>
          <a:p>
            <a:r>
              <a:rPr lang="fr-SN" u="none" dirty="0"/>
              <a:t>Enquête de perception communautaire</a:t>
            </a:r>
          </a:p>
          <a:p>
            <a:r>
              <a:rPr lang="fr-SN" u="none" dirty="0"/>
              <a:t>Solutions durables</a:t>
            </a:r>
          </a:p>
          <a:p>
            <a:r>
              <a:rPr lang="fr-SN" u="none" dirty="0"/>
              <a:t>Enquête sur les flux de population</a:t>
            </a:r>
            <a:r>
              <a:rPr lang="fr-BE" u="none" dirty="0"/>
              <a:t>s</a:t>
            </a:r>
          </a:p>
        </p:txBody>
      </p:sp>
      <p:sp>
        <p:nvSpPr>
          <p:cNvPr id="18" name="AutoShape 12" descr="Man walking towards right direction free icon"/>
          <p:cNvSpPr>
            <a:spLocks noChangeAspect="1" noChangeArrowheads="1"/>
          </p:cNvSpPr>
          <p:nvPr/>
        </p:nvSpPr>
        <p:spPr bwMode="auto">
          <a:xfrm>
            <a:off x="3771900" y="2628900"/>
            <a:ext cx="1600200" cy="16002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latin typeface="Calibri"/>
              <a:cs typeface="Calibri"/>
            </a:endParaRPr>
          </a:p>
        </p:txBody>
      </p:sp>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0175" y="2028321"/>
            <a:ext cx="693136" cy="69313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03579" y="4006467"/>
            <a:ext cx="983167" cy="983167"/>
          </a:xfrm>
          <a:prstGeom prst="rect">
            <a:avLst/>
          </a:prstGeom>
        </p:spPr>
      </p:pic>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66438" y="1780104"/>
            <a:ext cx="1014583" cy="1022576"/>
          </a:xfrm>
          <a:prstGeom prst="rect">
            <a:avLst/>
          </a:prstGeom>
        </p:spPr>
      </p:pic>
      <p:pic>
        <p:nvPicPr>
          <p:cNvPr id="30" name="Picture 29"/>
          <p:cNvPicPr>
            <a:picLocks noChangeAspect="1"/>
          </p:cNvPicPr>
          <p:nvPr/>
        </p:nvPicPr>
        <p:blipFill>
          <a:blip r:embed="rId6"/>
          <a:stretch>
            <a:fillRect/>
          </a:stretch>
        </p:blipFill>
        <p:spPr>
          <a:xfrm>
            <a:off x="5642458" y="3919148"/>
            <a:ext cx="886665" cy="1040867"/>
          </a:xfrm>
          <a:prstGeom prst="rect">
            <a:avLst/>
          </a:prstGeom>
        </p:spPr>
      </p:pic>
      <p:sp>
        <p:nvSpPr>
          <p:cNvPr id="15" name="TextBox 14"/>
          <p:cNvSpPr txBox="1"/>
          <p:nvPr/>
        </p:nvSpPr>
        <p:spPr>
          <a:xfrm>
            <a:off x="6842607" y="1969963"/>
            <a:ext cx="2172440" cy="1015663"/>
          </a:xfrm>
          <a:prstGeom prst="rect">
            <a:avLst/>
          </a:prstGeom>
          <a:noFill/>
        </p:spPr>
        <p:txBody>
          <a:bodyPr wrap="square" rtlCol="0">
            <a:spAutoFit/>
          </a:bodyPr>
          <a:lstStyle>
            <a:defPPr>
              <a:defRPr lang="en-US"/>
            </a:defPPr>
            <a:lvl1pPr>
              <a:defRPr sz="1500" u="sng">
                <a:latin typeface="Calibri Light"/>
                <a:cs typeface="Calibri Light"/>
              </a:defRPr>
            </a:lvl1pPr>
          </a:lstStyle>
          <a:p>
            <a:r>
              <a:rPr lang="fr-BE" dirty="0"/>
              <a:t>Sous-composantes:</a:t>
            </a:r>
          </a:p>
          <a:p>
            <a:r>
              <a:rPr lang="fr-BE" u="none" dirty="0"/>
              <a:t>Évaluation de base</a:t>
            </a:r>
          </a:p>
          <a:p>
            <a:r>
              <a:rPr lang="fr-BE" u="none" dirty="0"/>
              <a:t>Enregistrement des flux de populations</a:t>
            </a:r>
          </a:p>
        </p:txBody>
      </p:sp>
      <p:sp>
        <p:nvSpPr>
          <p:cNvPr id="11" name="TextBox 10"/>
          <p:cNvSpPr txBox="1"/>
          <p:nvPr/>
        </p:nvSpPr>
        <p:spPr>
          <a:xfrm>
            <a:off x="6042940" y="643021"/>
            <a:ext cx="3105594" cy="346249"/>
          </a:xfrm>
          <a:prstGeom prst="rect">
            <a:avLst/>
          </a:prstGeom>
          <a:noFill/>
        </p:spPr>
        <p:txBody>
          <a:bodyPr wrap="none" rtlCol="0">
            <a:spAutoFit/>
          </a:bodyPr>
          <a:lstStyle/>
          <a:p>
            <a:r>
              <a:rPr lang="en-US" sz="1650" b="1" dirty="0">
                <a:solidFill>
                  <a:srgbClr val="C00000"/>
                </a:solidFill>
                <a:latin typeface="Calibri"/>
                <a:cs typeface="Calibri"/>
              </a:rPr>
              <a:t>SUIVI DES FLUX DE POPULATION</a:t>
            </a:r>
          </a:p>
        </p:txBody>
      </p:sp>
      <p:sp>
        <p:nvSpPr>
          <p:cNvPr id="50" name="TextBox 49"/>
          <p:cNvSpPr txBox="1"/>
          <p:nvPr/>
        </p:nvSpPr>
        <p:spPr>
          <a:xfrm>
            <a:off x="3807029" y="4979061"/>
            <a:ext cx="1679499" cy="300082"/>
          </a:xfrm>
          <a:prstGeom prst="rect">
            <a:avLst/>
          </a:prstGeom>
          <a:solidFill>
            <a:srgbClr val="0033A0"/>
          </a:solidFill>
          <a:ln>
            <a:solidFill>
              <a:srgbClr val="0C3E84"/>
            </a:solid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350" dirty="0">
                <a:latin typeface="Calibri"/>
                <a:cs typeface="Calibri"/>
              </a:rPr>
              <a:t>Ménages et </a:t>
            </a:r>
            <a:r>
              <a:rPr lang="en-US" sz="1350" dirty="0" err="1">
                <a:latin typeface="Calibri"/>
                <a:cs typeface="Calibri"/>
              </a:rPr>
              <a:t>individus</a:t>
            </a:r>
            <a:endParaRPr lang="en-US" sz="1350" dirty="0">
              <a:latin typeface="Calibri"/>
              <a:cs typeface="Calibri"/>
            </a:endParaRPr>
          </a:p>
        </p:txBody>
      </p:sp>
      <p:sp>
        <p:nvSpPr>
          <p:cNvPr id="56" name="TextBox 55"/>
          <p:cNvSpPr txBox="1"/>
          <p:nvPr/>
        </p:nvSpPr>
        <p:spPr>
          <a:xfrm>
            <a:off x="4167072" y="1697767"/>
            <a:ext cx="818237" cy="715581"/>
          </a:xfrm>
          <a:prstGeom prst="rect">
            <a:avLst/>
          </a:prstGeom>
          <a:solidFill>
            <a:srgbClr val="0033A0"/>
          </a:solidFill>
          <a:ln>
            <a:solidFill>
              <a:srgbClr val="0C3E84"/>
            </a:solid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350" dirty="0" err="1">
                <a:latin typeface="Calibri"/>
                <a:cs typeface="Calibri"/>
              </a:rPr>
              <a:t>Groupes</a:t>
            </a:r>
            <a:r>
              <a:rPr lang="en-US" sz="1350" dirty="0">
                <a:latin typeface="Calibri"/>
                <a:cs typeface="Calibri"/>
              </a:rPr>
              <a:t> </a:t>
            </a:r>
          </a:p>
          <a:p>
            <a:pPr algn="ctr"/>
            <a:r>
              <a:rPr lang="en-US" sz="1350" dirty="0">
                <a:latin typeface="Calibri"/>
                <a:cs typeface="Calibri"/>
              </a:rPr>
              <a:t>et</a:t>
            </a:r>
          </a:p>
          <a:p>
            <a:pPr algn="ctr"/>
            <a:r>
              <a:rPr lang="en-US" sz="1350" dirty="0" err="1">
                <a:latin typeface="Calibri"/>
                <a:cs typeface="Calibri"/>
              </a:rPr>
              <a:t>Localités</a:t>
            </a:r>
            <a:endParaRPr lang="en-US" sz="1350" dirty="0">
              <a:latin typeface="Calibri"/>
              <a:cs typeface="Calibri"/>
            </a:endParaRPr>
          </a:p>
        </p:txBody>
      </p:sp>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45602" y="3106903"/>
            <a:ext cx="1797042" cy="791703"/>
          </a:xfrm>
          <a:prstGeom prst="rect">
            <a:avLst/>
          </a:prstGeom>
        </p:spPr>
      </p:pic>
      <p:sp>
        <p:nvSpPr>
          <p:cNvPr id="3" name="TextBox 2">
            <a:extLst>
              <a:ext uri="{FF2B5EF4-FFF2-40B4-BE49-F238E27FC236}">
                <a16:creationId xmlns:a16="http://schemas.microsoft.com/office/drawing/2014/main" id="{9CF12A06-A822-492F-A082-F6C89FF943D3}"/>
              </a:ext>
            </a:extLst>
          </p:cNvPr>
          <p:cNvSpPr txBox="1"/>
          <p:nvPr/>
        </p:nvSpPr>
        <p:spPr>
          <a:xfrm>
            <a:off x="6212571" y="998571"/>
            <a:ext cx="2531350" cy="877163"/>
          </a:xfrm>
          <a:prstGeom prst="rect">
            <a:avLst/>
          </a:prstGeom>
          <a:noFill/>
        </p:spPr>
        <p:txBody>
          <a:bodyPr wrap="square" rtlCol="0">
            <a:spAutoFit/>
          </a:bodyPr>
          <a:lstStyle/>
          <a:p>
            <a:pPr algn="ctr"/>
            <a:r>
              <a:rPr lang="fr-BE" sz="1700" i="1" dirty="0"/>
              <a:t>Faire le suivi des flux de populations dans des points de transit</a:t>
            </a:r>
          </a:p>
        </p:txBody>
      </p:sp>
      <p:sp>
        <p:nvSpPr>
          <p:cNvPr id="26" name="TextBox 25">
            <a:extLst>
              <a:ext uri="{FF2B5EF4-FFF2-40B4-BE49-F238E27FC236}">
                <a16:creationId xmlns:a16="http://schemas.microsoft.com/office/drawing/2014/main" id="{12C80809-02D1-428C-A5B3-E487E3858E84}"/>
              </a:ext>
            </a:extLst>
          </p:cNvPr>
          <p:cNvSpPr txBox="1"/>
          <p:nvPr/>
        </p:nvSpPr>
        <p:spPr>
          <a:xfrm>
            <a:off x="116660" y="889548"/>
            <a:ext cx="2899842" cy="1138773"/>
          </a:xfrm>
          <a:prstGeom prst="rect">
            <a:avLst/>
          </a:prstGeom>
          <a:noFill/>
        </p:spPr>
        <p:txBody>
          <a:bodyPr wrap="square" rtlCol="0">
            <a:spAutoFit/>
          </a:bodyPr>
          <a:lstStyle/>
          <a:p>
            <a:pPr algn="ctr"/>
            <a:r>
              <a:rPr lang="fr-029" sz="1700" i="1" dirty="0"/>
              <a:t>Faire le suivi des déplacements de population et collecter des informations sur les besoins dans des localités données. </a:t>
            </a:r>
          </a:p>
        </p:txBody>
      </p:sp>
      <p:sp>
        <p:nvSpPr>
          <p:cNvPr id="27" name="TextBox 26">
            <a:extLst>
              <a:ext uri="{FF2B5EF4-FFF2-40B4-BE49-F238E27FC236}">
                <a16:creationId xmlns:a16="http://schemas.microsoft.com/office/drawing/2014/main" id="{0C0EFCCE-60DA-499E-B76D-E5455F49E3D6}"/>
              </a:ext>
            </a:extLst>
          </p:cNvPr>
          <p:cNvSpPr txBox="1"/>
          <p:nvPr/>
        </p:nvSpPr>
        <p:spPr>
          <a:xfrm>
            <a:off x="482090" y="5886331"/>
            <a:ext cx="2534412" cy="784830"/>
          </a:xfrm>
          <a:prstGeom prst="rect">
            <a:avLst/>
          </a:prstGeom>
          <a:noFill/>
        </p:spPr>
        <p:txBody>
          <a:bodyPr wrap="none" rtlCol="0">
            <a:spAutoFit/>
          </a:bodyPr>
          <a:lstStyle/>
          <a:p>
            <a:r>
              <a:rPr lang="fr-HT" sz="1500" u="sng" dirty="0">
                <a:latin typeface="Calibri Light"/>
                <a:cs typeface="Calibri Light"/>
              </a:rPr>
              <a:t>Sous-composantes:</a:t>
            </a:r>
          </a:p>
          <a:p>
            <a:pPr marL="171450" indent="-171450">
              <a:buFont typeface="Arial" panose="020B0604020202020204" pitchFamily="34" charset="0"/>
              <a:buChar char="•"/>
            </a:pPr>
            <a:r>
              <a:rPr lang="fr-HT" sz="1500" dirty="0">
                <a:latin typeface="Calibri Light"/>
                <a:cs typeface="Calibri Light"/>
              </a:rPr>
              <a:t>Enregistrement  rapide</a:t>
            </a:r>
          </a:p>
          <a:p>
            <a:pPr marL="171450" indent="-171450">
              <a:buFont typeface="Arial" panose="020B0604020202020204" pitchFamily="34" charset="0"/>
              <a:buChar char="•"/>
            </a:pPr>
            <a:r>
              <a:rPr lang="fr-HT" sz="1500" dirty="0">
                <a:latin typeface="Calibri Light"/>
                <a:cs typeface="Calibri Light"/>
              </a:rPr>
              <a:t>Enregistrement biométrique</a:t>
            </a:r>
          </a:p>
        </p:txBody>
      </p:sp>
      <p:sp>
        <p:nvSpPr>
          <p:cNvPr id="32" name="TextBox 31">
            <a:extLst>
              <a:ext uri="{FF2B5EF4-FFF2-40B4-BE49-F238E27FC236}">
                <a16:creationId xmlns:a16="http://schemas.microsoft.com/office/drawing/2014/main" id="{3AEEC284-40AE-4BDA-8E8E-02684A2DBEF0}"/>
              </a:ext>
            </a:extLst>
          </p:cNvPr>
          <p:cNvSpPr txBox="1"/>
          <p:nvPr/>
        </p:nvSpPr>
        <p:spPr>
          <a:xfrm>
            <a:off x="57625" y="3942458"/>
            <a:ext cx="2899842" cy="1923604"/>
          </a:xfrm>
          <a:prstGeom prst="rect">
            <a:avLst/>
          </a:prstGeom>
          <a:noFill/>
        </p:spPr>
        <p:txBody>
          <a:bodyPr wrap="square" rtlCol="0">
            <a:spAutoFit/>
          </a:bodyPr>
          <a:lstStyle/>
          <a:p>
            <a:pPr algn="ctr"/>
            <a:r>
              <a:rPr lang="fr-CD" sz="1700" i="1" dirty="0"/>
              <a:t>Collecter des informations sur des individus ou des ménages afin de faciliter la sélection des bénéficiaires, l’identification des personnes vulnérables et la mise en œuvre des programmes</a:t>
            </a:r>
          </a:p>
        </p:txBody>
      </p:sp>
      <p:sp>
        <p:nvSpPr>
          <p:cNvPr id="33" name="TextBox 32">
            <a:extLst>
              <a:ext uri="{FF2B5EF4-FFF2-40B4-BE49-F238E27FC236}">
                <a16:creationId xmlns:a16="http://schemas.microsoft.com/office/drawing/2014/main" id="{047834A8-9BF2-4093-938C-4B1A51E8674C}"/>
              </a:ext>
            </a:extLst>
          </p:cNvPr>
          <p:cNvSpPr txBox="1"/>
          <p:nvPr/>
        </p:nvSpPr>
        <p:spPr>
          <a:xfrm>
            <a:off x="6553332" y="3966320"/>
            <a:ext cx="2374768" cy="1400383"/>
          </a:xfrm>
          <a:prstGeom prst="rect">
            <a:avLst/>
          </a:prstGeom>
          <a:noFill/>
        </p:spPr>
        <p:txBody>
          <a:bodyPr wrap="square" rtlCol="0">
            <a:spAutoFit/>
          </a:bodyPr>
          <a:lstStyle/>
          <a:p>
            <a:pPr algn="ctr"/>
            <a:r>
              <a:rPr lang="fr-LU" sz="1700" i="1" dirty="0"/>
              <a:t>Collecter des informations spécifiques en utilisant un échantillon de la population observée</a:t>
            </a:r>
          </a:p>
        </p:txBody>
      </p:sp>
      <p:sp>
        <p:nvSpPr>
          <p:cNvPr id="5" name="Rectangle 4"/>
          <p:cNvSpPr/>
          <p:nvPr/>
        </p:nvSpPr>
        <p:spPr>
          <a:xfrm>
            <a:off x="608149" y="2861431"/>
            <a:ext cx="2272160" cy="2337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167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04F1E9-9490-4A8F-9E6F-16120CBD9DBF}"/>
              </a:ext>
            </a:extLst>
          </p:cNvPr>
          <p:cNvSpPr/>
          <p:nvPr/>
        </p:nvSpPr>
        <p:spPr>
          <a:xfrm>
            <a:off x="1403648" y="2348880"/>
            <a:ext cx="6612024" cy="2376997"/>
          </a:xfrm>
          <a:prstGeom prst="rect">
            <a:avLst/>
          </a:prstGeom>
          <a:noFill/>
        </p:spPr>
        <p:txBody>
          <a:bodyPr wrap="square">
            <a:spAutoFit/>
          </a:bodyPr>
          <a:lstStyle/>
          <a:p>
            <a:pPr algn="ctr">
              <a:lnSpc>
                <a:spcPct val="107000"/>
              </a:lnSpc>
              <a:spcBef>
                <a:spcPts val="600"/>
              </a:spcBef>
              <a:spcAft>
                <a:spcPts val="0"/>
              </a:spcAft>
            </a:pPr>
            <a:r>
              <a:rPr lang="fr-RE" sz="28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Toutes les composantes de la DTM </a:t>
            </a:r>
            <a:r>
              <a:rPr lang="fr-RE" sz="2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 sont pas mise en œuvre partout.</a:t>
            </a:r>
            <a:r>
              <a:rPr lang="fr-RE" sz="28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 Le choix d’une composante dépend des besoins identifiés et différentes composantes peuvent être mises en place dans différents pays. </a:t>
            </a:r>
            <a:endParaRPr lang="fr-RE"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60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a:cxnSpLocks/>
          </p:cNvCxnSpPr>
          <p:nvPr/>
        </p:nvCxnSpPr>
        <p:spPr>
          <a:xfrm flipH="1" flipV="1">
            <a:off x="4581080" y="1962646"/>
            <a:ext cx="6927" cy="4248000"/>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471894" y="5110284"/>
            <a:ext cx="5468258" cy="8893"/>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2485" y="2503793"/>
            <a:ext cx="3361818" cy="1631216"/>
          </a:xfrm>
          <a:prstGeom prst="rect">
            <a:avLst/>
          </a:prstGeom>
          <a:noFill/>
        </p:spPr>
        <p:txBody>
          <a:bodyPr wrap="square" rtlCol="0">
            <a:spAutoFit/>
          </a:bodyPr>
          <a:lstStyle/>
          <a:p>
            <a:r>
              <a:rPr lang="en-US" sz="2000" u="sng" dirty="0">
                <a:latin typeface="Calibri Light"/>
                <a:cs typeface="Calibri Light"/>
              </a:rPr>
              <a:t>Sous-</a:t>
            </a:r>
            <a:r>
              <a:rPr lang="en-US" sz="2000" u="sng" dirty="0" err="1">
                <a:latin typeface="Calibri Light"/>
                <a:cs typeface="Calibri Light"/>
              </a:rPr>
              <a:t>composantes</a:t>
            </a:r>
            <a:r>
              <a:rPr lang="en-US" sz="2000" u="sng" dirty="0">
                <a:latin typeface="Calibri Light"/>
                <a:cs typeface="Calibri Light"/>
              </a:rPr>
              <a:t>:</a:t>
            </a:r>
          </a:p>
          <a:p>
            <a:pPr marL="171450" indent="-171450">
              <a:buFont typeface="Arial" panose="020B0604020202020204" pitchFamily="34" charset="0"/>
              <a:buChar char="•"/>
            </a:pPr>
            <a:r>
              <a:rPr lang="en-US" sz="2000" dirty="0" err="1">
                <a:latin typeface="Calibri Light"/>
                <a:cs typeface="Calibri Light"/>
              </a:rPr>
              <a:t>Évaluation</a:t>
            </a:r>
            <a:r>
              <a:rPr lang="en-US" sz="2000" dirty="0">
                <a:latin typeface="Calibri Light"/>
                <a:cs typeface="Calibri Light"/>
              </a:rPr>
              <a:t> de base (area)</a:t>
            </a:r>
          </a:p>
          <a:p>
            <a:pPr marL="171450" indent="-171450">
              <a:buFont typeface="Arial" panose="020B0604020202020204" pitchFamily="34" charset="0"/>
              <a:buChar char="•"/>
            </a:pPr>
            <a:r>
              <a:rPr lang="en-US" sz="2000" dirty="0" err="1">
                <a:latin typeface="Calibri Light"/>
                <a:cs typeface="Calibri Light"/>
              </a:rPr>
              <a:t>Évaluation</a:t>
            </a:r>
            <a:r>
              <a:rPr lang="en-US" sz="2000" dirty="0">
                <a:latin typeface="Calibri Light"/>
                <a:cs typeface="Calibri Light"/>
              </a:rPr>
              <a:t> de base (sub-area) </a:t>
            </a:r>
          </a:p>
          <a:p>
            <a:pPr marL="171450" indent="-171450">
              <a:buFont typeface="Arial" panose="020B0604020202020204" pitchFamily="34" charset="0"/>
              <a:buChar char="•"/>
            </a:pPr>
            <a:r>
              <a:rPr lang="en-US" sz="2000" b="1" dirty="0" err="1">
                <a:solidFill>
                  <a:srgbClr val="FF0000"/>
                </a:solidFill>
                <a:latin typeface="Calibri Light"/>
                <a:cs typeface="Calibri Light"/>
              </a:rPr>
              <a:t>Évaluation</a:t>
            </a:r>
            <a:r>
              <a:rPr lang="en-US" sz="2000" b="1" dirty="0">
                <a:solidFill>
                  <a:srgbClr val="FF0000"/>
                </a:solidFill>
                <a:latin typeface="Calibri Light"/>
                <a:cs typeface="Calibri Light"/>
              </a:rPr>
              <a:t> multi-</a:t>
            </a:r>
            <a:r>
              <a:rPr lang="en-US" sz="2000" b="1" dirty="0" err="1">
                <a:solidFill>
                  <a:srgbClr val="FF0000"/>
                </a:solidFill>
                <a:latin typeface="Calibri Light"/>
                <a:cs typeface="Calibri Light"/>
              </a:rPr>
              <a:t>sectorielle</a:t>
            </a:r>
            <a:endParaRPr lang="en-US" sz="2000" b="1" dirty="0">
              <a:solidFill>
                <a:srgbClr val="FF0000"/>
              </a:solidFill>
              <a:latin typeface="Calibri Light"/>
              <a:cs typeface="Calibri Light"/>
            </a:endParaRPr>
          </a:p>
          <a:p>
            <a:pPr marL="171450" indent="-171450">
              <a:buFont typeface="Arial" panose="020B0604020202020204" pitchFamily="34" charset="0"/>
              <a:buChar char="•"/>
            </a:pPr>
            <a:r>
              <a:rPr lang="en-US" sz="2000" dirty="0" err="1">
                <a:latin typeface="Calibri Light"/>
                <a:cs typeface="Calibri Light"/>
              </a:rPr>
              <a:t>Évaluation</a:t>
            </a:r>
            <a:r>
              <a:rPr lang="en-US" sz="2000" dirty="0">
                <a:latin typeface="Calibri Light"/>
                <a:cs typeface="Calibri Light"/>
              </a:rPr>
              <a:t> </a:t>
            </a:r>
            <a:r>
              <a:rPr lang="en-US" sz="2000" dirty="0" err="1">
                <a:latin typeface="Calibri Light"/>
                <a:cs typeface="Calibri Light"/>
              </a:rPr>
              <a:t>d’urgence</a:t>
            </a:r>
            <a:endParaRPr lang="en-US" sz="2000" dirty="0">
              <a:latin typeface="Calibri Light"/>
              <a:cs typeface="Calibri Light"/>
            </a:endParaRPr>
          </a:p>
        </p:txBody>
      </p:sp>
      <p:sp>
        <p:nvSpPr>
          <p:cNvPr id="18" name="AutoShape 12" descr="Man walking towards right direction free icon"/>
          <p:cNvSpPr>
            <a:spLocks noChangeAspect="1" noChangeArrowheads="1"/>
          </p:cNvSpPr>
          <p:nvPr/>
        </p:nvSpPr>
        <p:spPr bwMode="auto">
          <a:xfrm>
            <a:off x="3771900" y="2628900"/>
            <a:ext cx="1600200" cy="16002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latin typeface="Calibri"/>
              <a:cs typeface="Calibri"/>
            </a:endParaRPr>
          </a:p>
        </p:txBody>
      </p:sp>
      <p:pic>
        <p:nvPicPr>
          <p:cNvPr id="20" name="Picture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49186" y="2029856"/>
            <a:ext cx="693136" cy="693136"/>
          </a:xfrm>
          <a:prstGeom prst="rect">
            <a:avLst/>
          </a:prstGeom>
        </p:spPr>
      </p:pic>
      <p:sp>
        <p:nvSpPr>
          <p:cNvPr id="56" name="TextBox 55"/>
          <p:cNvSpPr txBox="1"/>
          <p:nvPr/>
        </p:nvSpPr>
        <p:spPr>
          <a:xfrm>
            <a:off x="4167072" y="1697767"/>
            <a:ext cx="818237" cy="715581"/>
          </a:xfrm>
          <a:prstGeom prst="rect">
            <a:avLst/>
          </a:prstGeom>
          <a:solidFill>
            <a:srgbClr val="0033A0"/>
          </a:solidFill>
          <a:ln>
            <a:solidFill>
              <a:srgbClr val="0C3E84"/>
            </a:solid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350" dirty="0" err="1">
                <a:latin typeface="Calibri"/>
                <a:cs typeface="Calibri"/>
              </a:rPr>
              <a:t>Groupes</a:t>
            </a:r>
            <a:r>
              <a:rPr lang="en-US" sz="1350" dirty="0">
                <a:latin typeface="Calibri"/>
                <a:cs typeface="Calibri"/>
              </a:rPr>
              <a:t> </a:t>
            </a:r>
          </a:p>
          <a:p>
            <a:pPr algn="ctr"/>
            <a:r>
              <a:rPr lang="en-US" sz="1350" dirty="0">
                <a:latin typeface="Calibri"/>
                <a:cs typeface="Calibri"/>
              </a:rPr>
              <a:t>et</a:t>
            </a:r>
          </a:p>
          <a:p>
            <a:pPr algn="ctr"/>
            <a:r>
              <a:rPr lang="en-US" sz="1350" dirty="0" err="1">
                <a:latin typeface="Calibri"/>
                <a:cs typeface="Calibri"/>
              </a:rPr>
              <a:t>Localités</a:t>
            </a:r>
            <a:endParaRPr lang="en-US" sz="1350" dirty="0">
              <a:latin typeface="Calibri"/>
              <a:cs typeface="Calibri"/>
            </a:endParaRPr>
          </a:p>
        </p:txBody>
      </p:sp>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9486" y="4725529"/>
            <a:ext cx="1797042" cy="791703"/>
          </a:xfrm>
          <a:prstGeom prst="rect">
            <a:avLst/>
          </a:prstGeom>
        </p:spPr>
      </p:pic>
      <p:sp>
        <p:nvSpPr>
          <p:cNvPr id="29" name="Title 2">
            <a:extLst>
              <a:ext uri="{FF2B5EF4-FFF2-40B4-BE49-F238E27FC236}">
                <a16:creationId xmlns:a16="http://schemas.microsoft.com/office/drawing/2014/main" id="{A4B23376-5449-4508-8B74-BFF0DDA0BC6E}"/>
              </a:ext>
            </a:extLst>
          </p:cNvPr>
          <p:cNvSpPr>
            <a:spLocks noGrp="1"/>
          </p:cNvSpPr>
          <p:nvPr>
            <p:ph type="title"/>
          </p:nvPr>
        </p:nvSpPr>
        <p:spPr>
          <a:xfrm>
            <a:off x="454819" y="91752"/>
            <a:ext cx="8229600" cy="1143000"/>
          </a:xfrm>
        </p:spPr>
        <p:txBody>
          <a:bodyPr vert="horz" lIns="91440" tIns="45720" rIns="91440" bIns="45720" rtlCol="0" anchor="ctr">
            <a:noAutofit/>
          </a:bodyPr>
          <a:lstStyle/>
          <a:p>
            <a:r>
              <a:rPr lang="fr-FR" sz="4000" dirty="0">
                <a:latin typeface="+mn-lt"/>
                <a:cs typeface="Calibri"/>
              </a:rPr>
              <a:t>Les évaluations multi-sectorielles de la DTM</a:t>
            </a:r>
          </a:p>
        </p:txBody>
      </p:sp>
      <p:sp>
        <p:nvSpPr>
          <p:cNvPr id="31" name="TextBox 30">
            <a:extLst>
              <a:ext uri="{FF2B5EF4-FFF2-40B4-BE49-F238E27FC236}">
                <a16:creationId xmlns:a16="http://schemas.microsoft.com/office/drawing/2014/main" id="{50F0B393-3939-45F6-94AD-6D6161FC1E25}"/>
              </a:ext>
            </a:extLst>
          </p:cNvPr>
          <p:cNvSpPr txBox="1"/>
          <p:nvPr/>
        </p:nvSpPr>
        <p:spPr>
          <a:xfrm>
            <a:off x="5504774" y="1628800"/>
            <a:ext cx="3575681" cy="4247317"/>
          </a:xfrm>
          <a:prstGeom prst="rect">
            <a:avLst/>
          </a:prstGeom>
          <a:solidFill>
            <a:schemeClr val="bg1"/>
          </a:solidFill>
        </p:spPr>
        <p:txBody>
          <a:bodyPr wrap="square" rtlCol="0">
            <a:spAutoFit/>
          </a:bodyPr>
          <a:lstStyle/>
          <a:p>
            <a:r>
              <a:rPr lang="fr-029" dirty="0">
                <a:solidFill>
                  <a:srgbClr val="002060"/>
                </a:solidFill>
              </a:rPr>
              <a:t>Quand?</a:t>
            </a:r>
          </a:p>
          <a:p>
            <a:pPr marL="285750" indent="-285750">
              <a:buFont typeface="Arial" panose="020B0604020202020204" pitchFamily="34" charset="0"/>
              <a:buChar char="•"/>
            </a:pPr>
            <a:r>
              <a:rPr lang="fr-029" dirty="0">
                <a:solidFill>
                  <a:srgbClr val="002060"/>
                </a:solidFill>
              </a:rPr>
              <a:t>Au début d’une crise générant des déplacements de population</a:t>
            </a:r>
          </a:p>
          <a:p>
            <a:pPr marL="285750" indent="-285750">
              <a:buFont typeface="Arial" panose="020B0604020202020204" pitchFamily="34" charset="0"/>
              <a:buChar char="•"/>
            </a:pPr>
            <a:r>
              <a:rPr lang="fr-029" dirty="0">
                <a:solidFill>
                  <a:srgbClr val="002060"/>
                </a:solidFill>
              </a:rPr>
              <a:t>Pendant tout la durée d’une crise générant des déplacements de population</a:t>
            </a:r>
          </a:p>
          <a:p>
            <a:pPr marL="285750" indent="-285750">
              <a:buFont typeface="Arial" panose="020B0604020202020204" pitchFamily="34" charset="0"/>
              <a:buChar char="•"/>
            </a:pPr>
            <a:r>
              <a:rPr lang="fr-029" dirty="0">
                <a:solidFill>
                  <a:srgbClr val="002060"/>
                </a:solidFill>
              </a:rPr>
              <a:t>Afin de faire un suivi régulier des déplacements de population</a:t>
            </a:r>
          </a:p>
          <a:p>
            <a:endParaRPr lang="en-GB" dirty="0">
              <a:solidFill>
                <a:srgbClr val="002060"/>
              </a:solidFill>
            </a:endParaRPr>
          </a:p>
          <a:p>
            <a:r>
              <a:rPr lang="fr-LU" dirty="0">
                <a:solidFill>
                  <a:srgbClr val="002060"/>
                </a:solidFill>
              </a:rPr>
              <a:t>Comment? </a:t>
            </a:r>
          </a:p>
          <a:p>
            <a:pPr marL="285750" indent="-285750">
              <a:buFont typeface="Arial" panose="020B0604020202020204" pitchFamily="34" charset="0"/>
              <a:buChar char="•"/>
            </a:pPr>
            <a:r>
              <a:rPr lang="fr-LU" dirty="0">
                <a:solidFill>
                  <a:srgbClr val="002060"/>
                </a:solidFill>
              </a:rPr>
              <a:t>Informateurs clés </a:t>
            </a:r>
            <a:r>
              <a:rPr lang="fr-LU" dirty="0" err="1">
                <a:solidFill>
                  <a:srgbClr val="002060"/>
                </a:solidFill>
              </a:rPr>
              <a:t>non-spécialisés</a:t>
            </a:r>
            <a:endParaRPr lang="fr-LU" dirty="0">
              <a:solidFill>
                <a:srgbClr val="002060"/>
              </a:solidFill>
            </a:endParaRPr>
          </a:p>
          <a:p>
            <a:pPr marL="285750" indent="-285750">
              <a:buFont typeface="Arial" panose="020B0604020202020204" pitchFamily="34" charset="0"/>
              <a:buChar char="•"/>
            </a:pPr>
            <a:r>
              <a:rPr lang="fr-LU" dirty="0">
                <a:solidFill>
                  <a:srgbClr val="002060"/>
                </a:solidFill>
              </a:rPr>
              <a:t>Enumérateurs </a:t>
            </a:r>
            <a:r>
              <a:rPr lang="fr-LU" dirty="0" err="1">
                <a:solidFill>
                  <a:srgbClr val="002060"/>
                </a:solidFill>
              </a:rPr>
              <a:t>non-spécialisés</a:t>
            </a:r>
            <a:endParaRPr lang="fr-LU" dirty="0">
              <a:solidFill>
                <a:srgbClr val="002060"/>
              </a:solidFill>
            </a:endParaRPr>
          </a:p>
          <a:p>
            <a:endParaRPr lang="en-GB" dirty="0">
              <a:solidFill>
                <a:srgbClr val="002060"/>
              </a:solidFill>
            </a:endParaRPr>
          </a:p>
          <a:p>
            <a:r>
              <a:rPr lang="en-GB" dirty="0" err="1">
                <a:solidFill>
                  <a:srgbClr val="002060"/>
                </a:solidFill>
              </a:rPr>
              <a:t>Où</a:t>
            </a:r>
            <a:r>
              <a:rPr lang="en-GB" dirty="0">
                <a:solidFill>
                  <a:srgbClr val="002060"/>
                </a:solidFill>
              </a:rPr>
              <a:t>?</a:t>
            </a:r>
          </a:p>
          <a:p>
            <a:r>
              <a:rPr lang="en-GB" dirty="0">
                <a:solidFill>
                  <a:srgbClr val="002060"/>
                </a:solidFill>
              </a:rPr>
              <a:t>Camps, </a:t>
            </a:r>
            <a:r>
              <a:rPr lang="en-GB" dirty="0" err="1">
                <a:solidFill>
                  <a:srgbClr val="002060"/>
                </a:solidFill>
              </a:rPr>
              <a:t>localités</a:t>
            </a:r>
            <a:r>
              <a:rPr lang="en-GB" dirty="0">
                <a:solidFill>
                  <a:srgbClr val="002060"/>
                </a:solidFill>
              </a:rPr>
              <a:t>, villages, quartiers</a:t>
            </a:r>
          </a:p>
        </p:txBody>
      </p:sp>
    </p:spTree>
    <p:extLst>
      <p:ext uri="{BB962C8B-B14F-4D97-AF65-F5344CB8AC3E}">
        <p14:creationId xmlns:p14="http://schemas.microsoft.com/office/powerpoint/2010/main" val="54316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174"/>
            <a:ext cx="9144000" cy="1143000"/>
          </a:xfrm>
        </p:spPr>
        <p:txBody>
          <a:bodyPr>
            <a:noAutofit/>
          </a:bodyPr>
          <a:lstStyle/>
          <a:p>
            <a:r>
              <a:rPr lang="en-GB" sz="4000" dirty="0">
                <a:latin typeface="+mn-lt"/>
                <a:cs typeface="Calibri"/>
              </a:rPr>
              <a:t>Comment </a:t>
            </a:r>
            <a:r>
              <a:rPr lang="en-GB" sz="4000" dirty="0" err="1">
                <a:latin typeface="+mn-lt"/>
                <a:cs typeface="Calibri"/>
              </a:rPr>
              <a:t>sont</a:t>
            </a:r>
            <a:r>
              <a:rPr lang="en-GB" sz="4000" dirty="0">
                <a:latin typeface="+mn-lt"/>
                <a:cs typeface="Calibri"/>
              </a:rPr>
              <a:t> </a:t>
            </a:r>
            <a:r>
              <a:rPr lang="en-GB" sz="4000" dirty="0" err="1">
                <a:latin typeface="+mn-lt"/>
                <a:cs typeface="Calibri"/>
              </a:rPr>
              <a:t>mise</a:t>
            </a:r>
            <a:r>
              <a:rPr lang="en-GB" sz="4000" dirty="0">
                <a:latin typeface="+mn-lt"/>
                <a:cs typeface="Calibri"/>
              </a:rPr>
              <a:t> </a:t>
            </a:r>
            <a:r>
              <a:rPr lang="en-GB" sz="4000" dirty="0" err="1">
                <a:latin typeface="+mn-lt"/>
                <a:cs typeface="Calibri"/>
              </a:rPr>
              <a:t>en</a:t>
            </a:r>
            <a:r>
              <a:rPr lang="en-GB" sz="4000" dirty="0">
                <a:latin typeface="+mn-lt"/>
                <a:cs typeface="Calibri"/>
              </a:rPr>
              <a:t> oeuvre les </a:t>
            </a:r>
            <a:r>
              <a:rPr lang="en-GB" sz="4000" dirty="0" err="1">
                <a:latin typeface="+mn-lt"/>
                <a:cs typeface="Calibri"/>
              </a:rPr>
              <a:t>évaluations</a:t>
            </a:r>
            <a:r>
              <a:rPr lang="en-GB" sz="4000" dirty="0">
                <a:latin typeface="+mn-lt"/>
                <a:cs typeface="Calibri"/>
              </a:rPr>
              <a:t> multi-</a:t>
            </a:r>
            <a:r>
              <a:rPr lang="en-GB" sz="4000" dirty="0" err="1">
                <a:latin typeface="+mn-lt"/>
                <a:cs typeface="Calibri"/>
              </a:rPr>
              <a:t>sectorielles</a:t>
            </a:r>
            <a:r>
              <a:rPr lang="en-GB" sz="4000" dirty="0">
                <a:latin typeface="+mn-lt"/>
                <a:cs typeface="Calibri"/>
              </a:rPr>
              <a:t>? </a:t>
            </a:r>
            <a:endParaRPr lang="en-US" sz="4000" dirty="0">
              <a:latin typeface="+mn-lt"/>
              <a:cs typeface="Calibri"/>
            </a:endParaRPr>
          </a:p>
        </p:txBody>
      </p:sp>
      <p:sp>
        <p:nvSpPr>
          <p:cNvPr id="3" name="Content Placeholder 2"/>
          <p:cNvSpPr>
            <a:spLocks noGrp="1"/>
          </p:cNvSpPr>
          <p:nvPr>
            <p:ph idx="1"/>
          </p:nvPr>
        </p:nvSpPr>
        <p:spPr>
          <a:xfrm>
            <a:off x="395536" y="1927964"/>
            <a:ext cx="8352928" cy="4214422"/>
          </a:xfrm>
        </p:spPr>
        <p:txBody>
          <a:bodyPr>
            <a:noAutofit/>
          </a:bodyPr>
          <a:lstStyle/>
          <a:p>
            <a:pPr>
              <a:spcAft>
                <a:spcPts val="600"/>
              </a:spcAft>
            </a:pPr>
            <a:r>
              <a:rPr lang="fr-BE" sz="2000" dirty="0"/>
              <a:t>Mis en œuvre à intervalles réguliers ce qui permet d’identifier des changements </a:t>
            </a:r>
            <a:r>
              <a:rPr lang="fr-FR" sz="2000" dirty="0"/>
              <a:t>sur une certaine période. </a:t>
            </a:r>
            <a:endParaRPr lang="fr-BE" sz="2000" dirty="0"/>
          </a:p>
          <a:p>
            <a:pPr>
              <a:spcAft>
                <a:spcPts val="600"/>
              </a:spcAft>
            </a:pPr>
            <a:r>
              <a:rPr lang="fr-BE" sz="2000" dirty="0"/>
              <a:t>Collecte d’information commune à tous les secteurs ainsi que des données spécifiques à chaque secteur </a:t>
            </a:r>
          </a:p>
          <a:p>
            <a:r>
              <a:rPr lang="fr-BE" sz="2000" dirty="0"/>
              <a:t>Mise en œuvre à travers des entretiens avec des informateurs clés et des observations sur le terrain</a:t>
            </a:r>
          </a:p>
          <a:p>
            <a:r>
              <a:rPr lang="fr-FR" sz="2000" dirty="0"/>
              <a:t>Pas d’entretien ou d’enquête aléatoire auprès de personnes ou de ménages</a:t>
            </a:r>
            <a:endParaRPr lang="en-GB" sz="2000" dirty="0"/>
          </a:p>
          <a:p>
            <a:r>
              <a:rPr lang="fr-FR" sz="2000" dirty="0"/>
              <a:t>Sont réalisées au </a:t>
            </a:r>
            <a:r>
              <a:rPr lang="fr-FR" sz="2000" b="1" dirty="0"/>
              <a:t>niveau de la communauté</a:t>
            </a:r>
            <a:r>
              <a:rPr lang="fr-FR" sz="2000" dirty="0"/>
              <a:t>, pas au niveau de l'établissement (e.g. école) ou du bâtiment, e.g. centre de santé)</a:t>
            </a:r>
            <a:endParaRPr lang="en-GB" sz="2000" dirty="0"/>
          </a:p>
          <a:p>
            <a:r>
              <a:rPr lang="fr-BE" sz="2000" dirty="0"/>
              <a:t>Les informateurs clés ne sont </a:t>
            </a:r>
            <a:r>
              <a:rPr lang="fr-FR" altLang="en-US" sz="2000" dirty="0">
                <a:solidFill>
                  <a:srgbClr val="212121"/>
                </a:solidFill>
                <a:latin typeface="inherit"/>
              </a:rPr>
              <a:t>habituellement pas des </a:t>
            </a:r>
            <a:r>
              <a:rPr lang="fr-BE" sz="2000" dirty="0"/>
              <a:t>spécialistes sectoriels</a:t>
            </a:r>
          </a:p>
          <a:p>
            <a:r>
              <a:rPr lang="fr-BE" sz="2000" dirty="0"/>
              <a:t>Les énumérateurs ne sont pas des spécialistes sectoriels</a:t>
            </a:r>
          </a:p>
          <a:p>
            <a:r>
              <a:rPr lang="fr-BE" sz="2000" dirty="0"/>
              <a:t>Plusieurs informateurs clés sont interviewés afin de s’assurer de la validité des informations collectées</a:t>
            </a:r>
          </a:p>
          <a:p>
            <a:endParaRPr lang="en-GB" sz="2000" b="1" dirty="0"/>
          </a:p>
          <a:p>
            <a:endParaRPr lang="en-GB" sz="2000" b="1" dirty="0"/>
          </a:p>
        </p:txBody>
      </p:sp>
      <p:sp>
        <p:nvSpPr>
          <p:cNvPr id="4" name="Rectangle 3"/>
          <p:cNvSpPr/>
          <p:nvPr/>
        </p:nvSpPr>
        <p:spPr>
          <a:xfrm>
            <a:off x="2411760" y="1484784"/>
            <a:ext cx="4897623" cy="455681"/>
          </a:xfrm>
          <a:prstGeom prst="rect">
            <a:avLst/>
          </a:prstGeom>
          <a:solidFill>
            <a:schemeClr val="accent4">
              <a:lumMod val="20000"/>
              <a:lumOff val="80000"/>
            </a:schemeClr>
          </a:solidFill>
        </p:spPr>
        <p:txBody>
          <a:bodyPr vert="horz" lIns="91440" tIns="45720" rIns="91440" bIns="45720" rtlCol="0">
            <a:noAutofit/>
          </a:bodyPr>
          <a:lstStyle/>
          <a:p>
            <a:pPr algn="ctr">
              <a:spcBef>
                <a:spcPct val="20000"/>
              </a:spcBef>
            </a:pPr>
            <a:r>
              <a:rPr lang="en-GB" sz="2000" b="1" dirty="0" err="1"/>
              <a:t>Évaluations</a:t>
            </a:r>
            <a:r>
              <a:rPr lang="en-GB" sz="2000" b="1" dirty="0"/>
              <a:t> multi-</a:t>
            </a:r>
            <a:r>
              <a:rPr lang="en-GB" sz="2000" b="1" dirty="0" err="1"/>
              <a:t>sectorielles</a:t>
            </a:r>
            <a:r>
              <a:rPr lang="en-GB" sz="2000" b="1" dirty="0"/>
              <a:t> de la DTM:</a:t>
            </a:r>
          </a:p>
        </p:txBody>
      </p:sp>
      <p:sp>
        <p:nvSpPr>
          <p:cNvPr id="8" name="Rectangle 3">
            <a:extLst>
              <a:ext uri="{FF2B5EF4-FFF2-40B4-BE49-F238E27FC236}">
                <a16:creationId xmlns:a16="http://schemas.microsoft.com/office/drawing/2014/main" id="{26778096-953A-4867-BB29-A8E602785784}"/>
              </a:ext>
            </a:extLst>
          </p:cNvPr>
          <p:cNvSpPr>
            <a:spLocks noChangeArrowheads="1"/>
          </p:cNvSpPr>
          <p:nvPr/>
        </p:nvSpPr>
        <p:spPr bwMode="auto">
          <a:xfrm>
            <a:off x="0" y="182433"/>
            <a:ext cx="17634" cy="923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6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971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702851801"/>
              </p:ext>
            </p:extLst>
          </p:nvPr>
        </p:nvGraphicFramePr>
        <p:xfrm>
          <a:off x="3135674" y="2024844"/>
          <a:ext cx="5940152" cy="421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71943" y="1874803"/>
            <a:ext cx="3347604" cy="4991110"/>
          </a:xfrm>
          <a:prstGeom prst="rect">
            <a:avLst/>
          </a:prstGeom>
        </p:spPr>
        <p:txBody>
          <a:bodyPr wrap="square">
            <a:spAutoFit/>
          </a:bodyPr>
          <a:lstStyle/>
          <a:p>
            <a:pPr marL="214313" indent="-214313">
              <a:spcBef>
                <a:spcPts val="450"/>
              </a:spcBef>
              <a:buFont typeface="Arial" panose="020B0604020202020204" pitchFamily="34" charset="0"/>
              <a:buChar char="•"/>
              <a:defRPr/>
            </a:pPr>
            <a:r>
              <a:rPr lang="fr-FR" sz="1550" kern="0" dirty="0">
                <a:solidFill>
                  <a:prstClr val="black"/>
                </a:solidFill>
              </a:rPr>
              <a:t>Les obstacles à la satisfaction des besoins essentiels sont généralement liés à la </a:t>
            </a:r>
            <a:r>
              <a:rPr lang="fr-FR" sz="1550" b="1" kern="0" dirty="0">
                <a:solidFill>
                  <a:prstClr val="black"/>
                </a:solidFill>
              </a:rPr>
              <a:t>qualité</a:t>
            </a:r>
            <a:r>
              <a:rPr lang="fr-FR" sz="1550" kern="0" dirty="0">
                <a:solidFill>
                  <a:prstClr val="black"/>
                </a:solidFill>
              </a:rPr>
              <a:t> des biens ou services, à la leur </a:t>
            </a:r>
            <a:r>
              <a:rPr lang="fr-FR" sz="1550" b="1" kern="0" dirty="0">
                <a:solidFill>
                  <a:prstClr val="black"/>
                </a:solidFill>
              </a:rPr>
              <a:t>disponibilité</a:t>
            </a:r>
            <a:r>
              <a:rPr lang="fr-FR" sz="1550" kern="0" dirty="0">
                <a:solidFill>
                  <a:prstClr val="black"/>
                </a:solidFill>
              </a:rPr>
              <a:t>, </a:t>
            </a:r>
            <a:r>
              <a:rPr lang="fr-FR" sz="1550" b="1" kern="0" dirty="0">
                <a:solidFill>
                  <a:prstClr val="black"/>
                </a:solidFill>
              </a:rPr>
              <a:t>utilisation</a:t>
            </a:r>
            <a:r>
              <a:rPr lang="fr-FR" sz="1550" kern="0" dirty="0">
                <a:solidFill>
                  <a:prstClr val="black"/>
                </a:solidFill>
              </a:rPr>
              <a:t>, ou à </a:t>
            </a:r>
            <a:r>
              <a:rPr lang="fr-FR" sz="1550" b="1" kern="0" dirty="0">
                <a:solidFill>
                  <a:prstClr val="black"/>
                </a:solidFill>
              </a:rPr>
              <a:t>l'accès</a:t>
            </a:r>
            <a:r>
              <a:rPr lang="fr-FR" sz="1550" kern="0" dirty="0">
                <a:solidFill>
                  <a:prstClr val="black"/>
                </a:solidFill>
              </a:rPr>
              <a:t>, ainsi qu’au manque de </a:t>
            </a:r>
            <a:r>
              <a:rPr lang="fr-FR" sz="1550" b="1" kern="0" dirty="0">
                <a:solidFill>
                  <a:prstClr val="black"/>
                </a:solidFill>
              </a:rPr>
              <a:t>sensibilisation.</a:t>
            </a:r>
          </a:p>
          <a:p>
            <a:pPr marL="214313" indent="-214313">
              <a:spcBef>
                <a:spcPts val="450"/>
              </a:spcBef>
              <a:buFont typeface="Arial" panose="020B0604020202020204" pitchFamily="34" charset="0"/>
              <a:buChar char="•"/>
              <a:defRPr/>
            </a:pPr>
            <a:r>
              <a:rPr lang="fr-FR" sz="1550" kern="0" dirty="0">
                <a:solidFill>
                  <a:prstClr val="black"/>
                </a:solidFill>
              </a:rPr>
              <a:t> </a:t>
            </a:r>
            <a:r>
              <a:rPr lang="fr-029" sz="1550" kern="0" dirty="0">
                <a:solidFill>
                  <a:prstClr val="black"/>
                </a:solidFill>
              </a:rPr>
              <a:t>La collecte d’information sur </a:t>
            </a:r>
            <a:r>
              <a:rPr lang="fr-FR" sz="1550" kern="0" dirty="0">
                <a:solidFill>
                  <a:prstClr val="black"/>
                </a:solidFill>
              </a:rPr>
              <a:t>la </a:t>
            </a:r>
            <a:r>
              <a:rPr lang="fr-FR" sz="1550" b="1" kern="0" dirty="0">
                <a:solidFill>
                  <a:prstClr val="black"/>
                </a:solidFill>
              </a:rPr>
              <a:t>sensibilisation</a:t>
            </a:r>
            <a:r>
              <a:rPr lang="fr-FR" sz="1550" kern="0" dirty="0">
                <a:solidFill>
                  <a:prstClr val="black"/>
                </a:solidFill>
              </a:rPr>
              <a:t> et </a:t>
            </a:r>
            <a:r>
              <a:rPr lang="fr-FR" sz="1550" b="1" kern="0" dirty="0">
                <a:solidFill>
                  <a:prstClr val="black"/>
                </a:solidFill>
              </a:rPr>
              <a:t>l'utilisation</a:t>
            </a:r>
            <a:r>
              <a:rPr lang="fr-FR" sz="1550" kern="0" dirty="0">
                <a:solidFill>
                  <a:prstClr val="black"/>
                </a:solidFill>
              </a:rPr>
              <a:t> nécessitent généralement des </a:t>
            </a:r>
            <a:r>
              <a:rPr lang="fr-FR" sz="1550" kern="0" dirty="0"/>
              <a:t>enquêtes</a:t>
            </a:r>
            <a:r>
              <a:rPr lang="fr-FR" sz="1550" kern="0" dirty="0">
                <a:solidFill>
                  <a:prstClr val="black"/>
                </a:solidFill>
              </a:rPr>
              <a:t> </a:t>
            </a:r>
            <a:r>
              <a:rPr lang="fr-029" sz="1550" kern="0" dirty="0">
                <a:solidFill>
                  <a:prstClr val="black"/>
                </a:solidFill>
              </a:rPr>
              <a:t>auprès des ménages. </a:t>
            </a:r>
          </a:p>
          <a:p>
            <a:pPr marL="214313" indent="-214313">
              <a:spcBef>
                <a:spcPts val="450"/>
              </a:spcBef>
              <a:buFont typeface="Arial" panose="020B0604020202020204" pitchFamily="34" charset="0"/>
              <a:buChar char="•"/>
            </a:pPr>
            <a:r>
              <a:rPr lang="fr-LU" sz="1550" kern="0" dirty="0">
                <a:solidFill>
                  <a:prstClr val="black"/>
                </a:solidFill>
              </a:rPr>
              <a:t>Les informations multi-sectorielles sont collectées </a:t>
            </a:r>
            <a:r>
              <a:rPr lang="fr-FR" sz="1550" kern="0" dirty="0">
                <a:solidFill>
                  <a:prstClr val="black"/>
                </a:solidFill>
              </a:rPr>
              <a:t>principalement </a:t>
            </a:r>
            <a:r>
              <a:rPr lang="fr-LU" sz="1550" kern="0" dirty="0">
                <a:solidFill>
                  <a:prstClr val="black"/>
                </a:solidFill>
              </a:rPr>
              <a:t>au travers d’entretien avec des informateurs clés. </a:t>
            </a:r>
            <a:r>
              <a:rPr lang="en-US" sz="1550" kern="0" dirty="0">
                <a:solidFill>
                  <a:prstClr val="black"/>
                </a:solidFill>
                <a:cs typeface="Calibri"/>
              </a:rPr>
              <a:t>Pour </a:t>
            </a:r>
            <a:r>
              <a:rPr lang="en-US" sz="1550" kern="0" dirty="0" err="1">
                <a:solidFill>
                  <a:prstClr val="black"/>
                </a:solidFill>
                <a:cs typeface="Calibri"/>
              </a:rPr>
              <a:t>cette</a:t>
            </a:r>
            <a:r>
              <a:rPr lang="en-US" sz="1550" kern="0" dirty="0">
                <a:solidFill>
                  <a:prstClr val="black"/>
                </a:solidFill>
                <a:cs typeface="Calibri"/>
              </a:rPr>
              <a:t> raison, les</a:t>
            </a:r>
            <a:r>
              <a:rPr lang="fr-FR" sz="1550" kern="0" dirty="0">
                <a:solidFill>
                  <a:prstClr val="black"/>
                </a:solidFill>
              </a:rPr>
              <a:t> </a:t>
            </a:r>
            <a:r>
              <a:rPr lang="en-US" sz="1550" kern="0" dirty="0">
                <a:solidFill>
                  <a:prstClr val="black"/>
                </a:solidFill>
              </a:rPr>
              <a:t>evaluations multi-</a:t>
            </a:r>
            <a:r>
              <a:rPr lang="en-US" sz="1550" kern="0" dirty="0" err="1">
                <a:solidFill>
                  <a:prstClr val="black"/>
                </a:solidFill>
              </a:rPr>
              <a:t>sectorielles</a:t>
            </a:r>
            <a:r>
              <a:rPr lang="en-US" sz="1550" kern="0" dirty="0">
                <a:solidFill>
                  <a:prstClr val="black"/>
                </a:solidFill>
              </a:rPr>
              <a:t> de la DTM </a:t>
            </a:r>
            <a:r>
              <a:rPr lang="fr-FR" sz="1550" kern="0" dirty="0">
                <a:solidFill>
                  <a:prstClr val="black"/>
                </a:solidFill>
              </a:rPr>
              <a:t>se concentrent principalement sur les questions relatives à l'accès, à la disponibilité et à la qualité des biens et services.</a:t>
            </a:r>
            <a:endParaRPr lang="fr-LU" sz="1550" kern="0" dirty="0">
              <a:solidFill>
                <a:prstClr val="black"/>
              </a:solidFill>
            </a:endParaRPr>
          </a:p>
        </p:txBody>
      </p:sp>
      <p:sp>
        <p:nvSpPr>
          <p:cNvPr id="13" name="TextBox 12"/>
          <p:cNvSpPr txBox="1"/>
          <p:nvPr/>
        </p:nvSpPr>
        <p:spPr>
          <a:xfrm>
            <a:off x="1142998" y="8751585"/>
            <a:ext cx="5143500" cy="415498"/>
          </a:xfrm>
          <a:prstGeom prst="rect">
            <a:avLst/>
          </a:prstGeom>
          <a:noFill/>
        </p:spPr>
        <p:txBody>
          <a:bodyPr wrap="square" rtlCol="0">
            <a:spAutoFit/>
          </a:bodyPr>
          <a:lstStyle/>
          <a:p>
            <a:pPr>
              <a:defRPr/>
            </a:pPr>
            <a:r>
              <a:rPr lang="en-US" sz="1050" i="1" kern="0" dirty="0">
                <a:solidFill>
                  <a:prstClr val="black"/>
                </a:solidFill>
              </a:rPr>
              <a:t>Source: The visual and the definitions are adapted from </a:t>
            </a:r>
            <a:r>
              <a:rPr lang="en-US" sz="1050" i="1" kern="0" dirty="0" err="1">
                <a:solidFill>
                  <a:prstClr val="black"/>
                </a:solidFill>
              </a:rPr>
              <a:t>Okular</a:t>
            </a:r>
            <a:r>
              <a:rPr lang="en-US" sz="1050" i="1" kern="0" dirty="0">
                <a:solidFill>
                  <a:prstClr val="black"/>
                </a:solidFill>
              </a:rPr>
              <a:t> Analytics, Guidance and Toolbox for the Basic Needs Analysis, 2017 </a:t>
            </a:r>
            <a:endParaRPr lang="en-GB" sz="1050" i="1" kern="0" dirty="0">
              <a:solidFill>
                <a:prstClr val="black"/>
              </a:solidFill>
            </a:endParaRPr>
          </a:p>
        </p:txBody>
      </p:sp>
      <p:sp>
        <p:nvSpPr>
          <p:cNvPr id="14" name="Rectangle 13"/>
          <p:cNvSpPr/>
          <p:nvPr/>
        </p:nvSpPr>
        <p:spPr>
          <a:xfrm>
            <a:off x="1043608" y="1100039"/>
            <a:ext cx="7520163" cy="769441"/>
          </a:xfrm>
          <a:prstGeom prst="rect">
            <a:avLst/>
          </a:prstGeom>
          <a:solidFill>
            <a:srgbClr val="FCECE9"/>
          </a:solidFill>
          <a:ln>
            <a:solidFill>
              <a:srgbClr val="C00000"/>
            </a:solidFill>
          </a:ln>
        </p:spPr>
        <p:txBody>
          <a:bodyPr wrap="square" rtlCol="0">
            <a:spAutoFit/>
          </a:bodyPr>
          <a:lstStyle/>
          <a:p>
            <a:pPr algn="ctr">
              <a:defRPr/>
            </a:pPr>
            <a:r>
              <a:rPr lang="fr-LU" sz="2200" kern="0" dirty="0">
                <a:solidFill>
                  <a:prstClr val="black"/>
                </a:solidFill>
              </a:rPr>
              <a:t>Les évaluations multi-sectorielles de la DTM se focalisent sur les questions d’</a:t>
            </a:r>
            <a:r>
              <a:rPr lang="fr-LU" sz="2200" b="1" kern="0" dirty="0">
                <a:solidFill>
                  <a:prstClr val="black"/>
                </a:solidFill>
              </a:rPr>
              <a:t>accès, </a:t>
            </a:r>
            <a:r>
              <a:rPr lang="fr-LU" sz="2200" kern="0" dirty="0">
                <a:solidFill>
                  <a:prstClr val="black"/>
                </a:solidFill>
              </a:rPr>
              <a:t>de</a:t>
            </a:r>
            <a:r>
              <a:rPr lang="fr-LU" sz="2200" b="1" kern="0" dirty="0">
                <a:solidFill>
                  <a:prstClr val="black"/>
                </a:solidFill>
              </a:rPr>
              <a:t> disponibilité </a:t>
            </a:r>
            <a:r>
              <a:rPr lang="fr-LU" sz="2200" kern="0" dirty="0">
                <a:solidFill>
                  <a:prstClr val="black"/>
                </a:solidFill>
              </a:rPr>
              <a:t>et de </a:t>
            </a:r>
            <a:r>
              <a:rPr lang="fr-LU" sz="2200" b="1" kern="0" dirty="0">
                <a:solidFill>
                  <a:prstClr val="black"/>
                </a:solidFill>
              </a:rPr>
              <a:t>qualité </a:t>
            </a:r>
          </a:p>
        </p:txBody>
      </p:sp>
      <p:sp>
        <p:nvSpPr>
          <p:cNvPr id="12" name="TextBox 11"/>
          <p:cNvSpPr txBox="1"/>
          <p:nvPr/>
        </p:nvSpPr>
        <p:spPr>
          <a:xfrm>
            <a:off x="323528" y="58652"/>
            <a:ext cx="8712968" cy="1046440"/>
          </a:xfrm>
          <a:prstGeom prst="rect">
            <a:avLst/>
          </a:prstGeom>
          <a:noFill/>
        </p:spPr>
        <p:txBody>
          <a:bodyPr wrap="square" rtlCol="0">
            <a:spAutoFit/>
          </a:bodyPr>
          <a:lstStyle/>
          <a:p>
            <a:pPr>
              <a:defRPr/>
            </a:pPr>
            <a:r>
              <a:rPr lang="fr-FR" sz="3200" dirty="0"/>
              <a:t>Obstacles à la satisfaction des besoins humanitaires</a:t>
            </a:r>
            <a:r>
              <a:rPr lang="en-GB" sz="3200" dirty="0"/>
              <a:t> </a:t>
            </a:r>
            <a:r>
              <a:rPr lang="en-US" sz="3000" kern="0" dirty="0">
                <a:solidFill>
                  <a:prstClr val="black"/>
                </a:solidFill>
              </a:rPr>
              <a:t>et </a:t>
            </a:r>
            <a:r>
              <a:rPr lang="en-US" sz="3000" kern="0" dirty="0" err="1">
                <a:solidFill>
                  <a:prstClr val="black"/>
                </a:solidFill>
              </a:rPr>
              <a:t>évaluations</a:t>
            </a:r>
            <a:r>
              <a:rPr lang="en-US" sz="3000" kern="0" dirty="0">
                <a:solidFill>
                  <a:prstClr val="black"/>
                </a:solidFill>
              </a:rPr>
              <a:t> multi-</a:t>
            </a:r>
            <a:r>
              <a:rPr lang="en-US" sz="3000" kern="0" dirty="0" err="1">
                <a:solidFill>
                  <a:prstClr val="black"/>
                </a:solidFill>
              </a:rPr>
              <a:t>sectorielles</a:t>
            </a:r>
            <a:r>
              <a:rPr lang="en-US" sz="3000" kern="0" dirty="0">
                <a:solidFill>
                  <a:prstClr val="black"/>
                </a:solidFill>
              </a:rPr>
              <a:t> de la DTM </a:t>
            </a:r>
            <a:endParaRPr lang="en-GB" sz="3000" kern="0" dirty="0">
              <a:solidFill>
                <a:prstClr val="black"/>
              </a:solidFill>
            </a:endParaRPr>
          </a:p>
        </p:txBody>
      </p:sp>
      <p:sp>
        <p:nvSpPr>
          <p:cNvPr id="2" name="Rectangle 1">
            <a:extLst>
              <a:ext uri="{FF2B5EF4-FFF2-40B4-BE49-F238E27FC236}">
                <a16:creationId xmlns:a16="http://schemas.microsoft.com/office/drawing/2014/main" id="{40136D48-72F7-4698-B924-CE48F4F104D0}"/>
              </a:ext>
            </a:extLst>
          </p:cNvPr>
          <p:cNvSpPr>
            <a:spLocks noChangeArrowheads="1"/>
          </p:cNvSpPr>
          <p:nvPr/>
        </p:nvSpPr>
        <p:spPr bwMode="auto">
          <a:xfrm>
            <a:off x="-2619672" y="1744409"/>
            <a:ext cx="65"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altLang="en-US" sz="1350" dirty="0">
              <a:latin typeface="Arial" panose="020B0604020202020204" pitchFamily="34" charset="0"/>
            </a:endParaRPr>
          </a:p>
        </p:txBody>
      </p:sp>
      <p:sp>
        <p:nvSpPr>
          <p:cNvPr id="15" name="Rectangle 14">
            <a:extLst>
              <a:ext uri="{FF2B5EF4-FFF2-40B4-BE49-F238E27FC236}">
                <a16:creationId xmlns:a16="http://schemas.microsoft.com/office/drawing/2014/main" id="{7C615D6D-377F-4EF6-99DA-5DEC97678763}"/>
              </a:ext>
            </a:extLst>
          </p:cNvPr>
          <p:cNvSpPr/>
          <p:nvPr/>
        </p:nvSpPr>
        <p:spPr>
          <a:xfrm>
            <a:off x="3363858" y="6396335"/>
            <a:ext cx="5773236" cy="461665"/>
          </a:xfrm>
          <a:prstGeom prst="rect">
            <a:avLst/>
          </a:prstGeom>
        </p:spPr>
        <p:txBody>
          <a:bodyPr wrap="square">
            <a:spAutoFit/>
          </a:bodyPr>
          <a:lstStyle/>
          <a:p>
            <a:pPr algn="ctr"/>
            <a:r>
              <a:rPr lang="fr-FR" sz="1200" i="1" dirty="0"/>
              <a:t>L'image est adaptée de:</a:t>
            </a:r>
            <a:r>
              <a:rPr lang="en-US" sz="1200" i="1" dirty="0"/>
              <a:t> </a:t>
            </a:r>
            <a:r>
              <a:rPr lang="en-GB" sz="1200" i="1" dirty="0"/>
              <a:t>Basic Needs Assessment Guidance and Toolbox</a:t>
            </a:r>
            <a:r>
              <a:rPr lang="en-US" sz="1200" i="1" dirty="0"/>
              <a:t>, </a:t>
            </a:r>
            <a:r>
              <a:rPr lang="en-US" sz="1200" dirty="0"/>
              <a:t>disponible </a:t>
            </a:r>
            <a:r>
              <a:rPr lang="en-US" sz="1200" dirty="0" err="1"/>
              <a:t>ici</a:t>
            </a:r>
            <a:r>
              <a:rPr lang="en-US" sz="1200" dirty="0"/>
              <a:t>: </a:t>
            </a:r>
            <a:r>
              <a:rPr lang="en-US" sz="1200" i="1" dirty="0"/>
              <a:t>https://reliefweb.int/report/world/basic-needs-assessment-guidance-and-toolbox</a:t>
            </a:r>
            <a:endParaRPr lang="en-GB" sz="1200" i="1" dirty="0"/>
          </a:p>
        </p:txBody>
      </p:sp>
    </p:spTree>
    <p:extLst>
      <p:ext uri="{BB962C8B-B14F-4D97-AF65-F5344CB8AC3E}">
        <p14:creationId xmlns:p14="http://schemas.microsoft.com/office/powerpoint/2010/main" val="260219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A2011B-B229-4162-88CC-3FD96E0E9FFB}"/>
              </a:ext>
            </a:extLst>
          </p:cNvPr>
          <p:cNvSpPr txBox="1">
            <a:spLocks/>
          </p:cNvSpPr>
          <p:nvPr/>
        </p:nvSpPr>
        <p:spPr>
          <a:xfrm>
            <a:off x="4067944" y="1523424"/>
            <a:ext cx="5076056" cy="6242036"/>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a:solidFill>
                  <a:srgbClr val="002060"/>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Aft>
                <a:spcPts val="600"/>
              </a:spcAft>
            </a:pPr>
            <a:r>
              <a:rPr lang="fr-029" dirty="0">
                <a:solidFill>
                  <a:schemeClr val="tx1"/>
                </a:solidFill>
              </a:rPr>
              <a:t>Couvrent généralement de </a:t>
            </a:r>
            <a:r>
              <a:rPr lang="fr-029" b="1" dirty="0">
                <a:solidFill>
                  <a:schemeClr val="tx1"/>
                </a:solidFill>
              </a:rPr>
              <a:t>vastes zones </a:t>
            </a:r>
            <a:r>
              <a:rPr lang="fr-029" dirty="0">
                <a:solidFill>
                  <a:schemeClr val="tx1"/>
                </a:solidFill>
              </a:rPr>
              <a:t>du pays</a:t>
            </a:r>
          </a:p>
          <a:p>
            <a:pPr>
              <a:spcAft>
                <a:spcPts val="600"/>
              </a:spcAft>
            </a:pPr>
            <a:r>
              <a:rPr lang="fr-029" dirty="0">
                <a:solidFill>
                  <a:schemeClr val="tx1"/>
                </a:solidFill>
              </a:rPr>
              <a:t>Sont mises en œuvre dans de </a:t>
            </a:r>
            <a:r>
              <a:rPr lang="fr-029" b="1" dirty="0">
                <a:solidFill>
                  <a:schemeClr val="tx1"/>
                </a:solidFill>
              </a:rPr>
              <a:t>nombreux pays </a:t>
            </a:r>
            <a:r>
              <a:rPr lang="fr-029" dirty="0">
                <a:solidFill>
                  <a:schemeClr val="tx1"/>
                </a:solidFill>
              </a:rPr>
              <a:t>(il est très probable qu’un programme DTM soit actif dans le pays où vous êtes)</a:t>
            </a:r>
            <a:r>
              <a:rPr lang="en-GB" dirty="0">
                <a:solidFill>
                  <a:schemeClr val="tx1"/>
                </a:solidFill>
              </a:rPr>
              <a:t>. </a:t>
            </a:r>
          </a:p>
          <a:p>
            <a:pPr>
              <a:spcAft>
                <a:spcPts val="600"/>
              </a:spcAft>
            </a:pPr>
            <a:r>
              <a:rPr lang="fr-RE" dirty="0">
                <a:solidFill>
                  <a:schemeClr val="tx1"/>
                </a:solidFill>
              </a:rPr>
              <a:t>Sont </a:t>
            </a:r>
            <a:r>
              <a:rPr lang="fr-RE" b="1" dirty="0">
                <a:solidFill>
                  <a:schemeClr val="tx1"/>
                </a:solidFill>
              </a:rPr>
              <a:t>flexibles</a:t>
            </a:r>
            <a:r>
              <a:rPr lang="fr-RE" dirty="0">
                <a:solidFill>
                  <a:schemeClr val="tx1"/>
                </a:solidFill>
              </a:rPr>
              <a:t> et peuvent être ajustées en fonction des </a:t>
            </a:r>
            <a:r>
              <a:rPr lang="fr-RE" b="1" dirty="0">
                <a:solidFill>
                  <a:schemeClr val="tx1"/>
                </a:solidFill>
              </a:rPr>
              <a:t>besoins des partenaires </a:t>
            </a:r>
            <a:r>
              <a:rPr lang="fr-RE" dirty="0">
                <a:solidFill>
                  <a:schemeClr val="tx1"/>
                </a:solidFill>
              </a:rPr>
              <a:t>humanitaires: fournissent des informations qui facilitent l’assistance humanitaire.  </a:t>
            </a:r>
          </a:p>
          <a:p>
            <a:pPr>
              <a:spcAft>
                <a:spcPts val="600"/>
              </a:spcAft>
            </a:pPr>
            <a:r>
              <a:rPr lang="fr-FR" dirty="0">
                <a:solidFill>
                  <a:schemeClr val="tx1"/>
                </a:solidFill>
              </a:rPr>
              <a:t>Les données collectées sont </a:t>
            </a:r>
            <a:r>
              <a:rPr lang="fr-FR" b="1" dirty="0">
                <a:solidFill>
                  <a:schemeClr val="tx1"/>
                </a:solidFill>
              </a:rPr>
              <a:t>partagées</a:t>
            </a:r>
            <a:r>
              <a:rPr lang="fr-FR" dirty="0">
                <a:solidFill>
                  <a:schemeClr val="tx1"/>
                </a:solidFill>
              </a:rPr>
              <a:t> rapidement. La plupart des données sont disponibles </a:t>
            </a:r>
            <a:r>
              <a:rPr lang="fr-FR" b="1" dirty="0">
                <a:solidFill>
                  <a:schemeClr val="tx1"/>
                </a:solidFill>
              </a:rPr>
              <a:t>publiquement</a:t>
            </a:r>
            <a:r>
              <a:rPr lang="fr-FR" dirty="0">
                <a:solidFill>
                  <a:schemeClr val="tx1"/>
                </a:solidFill>
              </a:rPr>
              <a:t>, d’autres sont disponibles après signature d’un accord. En cas d’urgence, les données peuvent être disponibles </a:t>
            </a:r>
            <a:r>
              <a:rPr lang="fr-FR" b="1" dirty="0">
                <a:solidFill>
                  <a:schemeClr val="tx1"/>
                </a:solidFill>
              </a:rPr>
              <a:t>immédiatement</a:t>
            </a:r>
            <a:r>
              <a:rPr lang="fr-FR" dirty="0">
                <a:solidFill>
                  <a:schemeClr val="tx1"/>
                </a:solidFill>
              </a:rPr>
              <a:t>. </a:t>
            </a:r>
          </a:p>
          <a:p>
            <a:pPr>
              <a:spcAft>
                <a:spcPts val="600"/>
              </a:spcAft>
            </a:pPr>
            <a:r>
              <a:rPr lang="fr-ML" dirty="0">
                <a:solidFill>
                  <a:schemeClr val="tx1"/>
                </a:solidFill>
              </a:rPr>
              <a:t>Des experts globaux, certains d’entre eux appartenant aux clusters, se sont mis d’accord sur </a:t>
            </a:r>
            <a:r>
              <a:rPr lang="fr-ML" b="1" dirty="0">
                <a:solidFill>
                  <a:schemeClr val="tx1"/>
                </a:solidFill>
              </a:rPr>
              <a:t>une liste standard de questions.</a:t>
            </a:r>
          </a:p>
          <a:p>
            <a:pPr>
              <a:spcAft>
                <a:spcPts val="600"/>
              </a:spcAft>
            </a:pPr>
            <a:endParaRPr lang="en-GB" dirty="0">
              <a:solidFill>
                <a:schemeClr val="tx1"/>
              </a:solidFill>
            </a:endParaRPr>
          </a:p>
        </p:txBody>
      </p:sp>
      <p:sp>
        <p:nvSpPr>
          <p:cNvPr id="5" name="Title 1">
            <a:extLst>
              <a:ext uri="{FF2B5EF4-FFF2-40B4-BE49-F238E27FC236}">
                <a16:creationId xmlns:a16="http://schemas.microsoft.com/office/drawing/2014/main" id="{F12E2014-51A9-467B-AD47-FA9DE286259D}"/>
              </a:ext>
            </a:extLst>
          </p:cNvPr>
          <p:cNvSpPr txBox="1">
            <a:spLocks/>
          </p:cNvSpPr>
          <p:nvPr/>
        </p:nvSpPr>
        <p:spPr>
          <a:xfrm>
            <a:off x="467544" y="260648"/>
            <a:ext cx="8229600" cy="49666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solidFill>
                <a:srgbClr val="0033A0"/>
              </a:solidFill>
              <a:latin typeface="Calibri"/>
              <a:cs typeface="Calibri"/>
            </a:endParaRPr>
          </a:p>
        </p:txBody>
      </p:sp>
      <p:sp>
        <p:nvSpPr>
          <p:cNvPr id="2" name="Rectangle 1"/>
          <p:cNvSpPr/>
          <p:nvPr/>
        </p:nvSpPr>
        <p:spPr>
          <a:xfrm>
            <a:off x="100402" y="2856553"/>
            <a:ext cx="3822360" cy="3170099"/>
          </a:xfrm>
          <a:prstGeom prst="rect">
            <a:avLst/>
          </a:prstGeom>
        </p:spPr>
        <p:txBody>
          <a:bodyPr wrap="square">
            <a:spAutoFit/>
          </a:bodyPr>
          <a:lstStyle/>
          <a:p>
            <a:pPr marL="285750" indent="-285750">
              <a:spcBef>
                <a:spcPts val="24"/>
              </a:spcBef>
              <a:spcAft>
                <a:spcPts val="600"/>
              </a:spcAft>
              <a:buFont typeface="Arial" panose="020B0604020202020204" pitchFamily="34" charset="0"/>
              <a:buChar char="•"/>
            </a:pPr>
            <a:r>
              <a:rPr lang="fr-LU" dirty="0"/>
              <a:t>Ne permettent pas de collecter des informations qui demandent une </a:t>
            </a:r>
            <a:r>
              <a:rPr lang="fr-LU" b="1" dirty="0"/>
              <a:t>connaissance technique spécifique</a:t>
            </a:r>
            <a:r>
              <a:rPr lang="fr-LU" dirty="0"/>
              <a:t>. </a:t>
            </a:r>
          </a:p>
          <a:p>
            <a:pPr marL="285750" indent="-285750">
              <a:spcBef>
                <a:spcPts val="24"/>
              </a:spcBef>
              <a:spcAft>
                <a:spcPts val="600"/>
              </a:spcAft>
              <a:buFont typeface="Arial" panose="020B0604020202020204" pitchFamily="34" charset="0"/>
              <a:buChar char="•"/>
            </a:pPr>
            <a:r>
              <a:rPr lang="fr-FR" dirty="0"/>
              <a:t>Ne donnent pas des information </a:t>
            </a:r>
            <a:r>
              <a:rPr lang="fr-FR" b="1" dirty="0"/>
              <a:t>statistiquement représentative</a:t>
            </a:r>
          </a:p>
          <a:p>
            <a:pPr marL="285750" indent="-285750">
              <a:spcBef>
                <a:spcPts val="24"/>
              </a:spcBef>
              <a:spcAft>
                <a:spcPts val="600"/>
              </a:spcAft>
              <a:buFont typeface="Arial" panose="020B0604020202020204" pitchFamily="34" charset="0"/>
              <a:buChar char="•"/>
            </a:pPr>
            <a:r>
              <a:rPr lang="fr-CI" dirty="0"/>
              <a:t>Ne remplacent pas des évaluations </a:t>
            </a:r>
            <a:r>
              <a:rPr lang="fr-CI" b="1" dirty="0"/>
              <a:t>sectorielles détaillées</a:t>
            </a:r>
            <a:endParaRPr lang="fr-CI" b="1" dirty="0">
              <a:highlight>
                <a:srgbClr val="FFFF00"/>
              </a:highlight>
            </a:endParaRPr>
          </a:p>
          <a:p>
            <a:pPr marL="285750" indent="-285750">
              <a:spcBef>
                <a:spcPts val="24"/>
              </a:spcBef>
              <a:spcAft>
                <a:spcPts val="600"/>
              </a:spcAft>
              <a:buFont typeface="Arial" panose="020B0604020202020204" pitchFamily="34" charset="0"/>
              <a:buChar char="•"/>
            </a:pPr>
            <a:r>
              <a:rPr lang="fr-BE" dirty="0"/>
              <a:t>Ne peuvent pas être utilisées pour faire le </a:t>
            </a:r>
            <a:r>
              <a:rPr lang="fr-BE" b="1" dirty="0"/>
              <a:t>suivi de projets</a:t>
            </a:r>
          </a:p>
          <a:p>
            <a:pPr marL="285750" indent="-285750">
              <a:spcBef>
                <a:spcPts val="24"/>
              </a:spcBef>
              <a:spcAft>
                <a:spcPts val="600"/>
              </a:spcAft>
              <a:buFont typeface="Arial" panose="020B0604020202020204" pitchFamily="34" charset="0"/>
              <a:buChar char="•"/>
            </a:pPr>
            <a:endParaRPr lang="fr-CI" dirty="0"/>
          </a:p>
        </p:txBody>
      </p:sp>
      <p:sp>
        <p:nvSpPr>
          <p:cNvPr id="8" name="TextBox 7"/>
          <p:cNvSpPr txBox="1"/>
          <p:nvPr/>
        </p:nvSpPr>
        <p:spPr>
          <a:xfrm>
            <a:off x="100402" y="113120"/>
            <a:ext cx="9043598" cy="1138773"/>
          </a:xfrm>
          <a:prstGeom prst="rect">
            <a:avLst/>
          </a:prstGeom>
          <a:noFill/>
        </p:spPr>
        <p:txBody>
          <a:bodyPr wrap="square" rtlCol="0">
            <a:spAutoFit/>
          </a:bodyPr>
          <a:lstStyle/>
          <a:p>
            <a:r>
              <a:rPr lang="fr-BE" sz="3400" dirty="0"/>
              <a:t>Points forts et limites des évaluations multi-sectorielles de la DTM</a:t>
            </a:r>
          </a:p>
        </p:txBody>
      </p:sp>
      <p:sp>
        <p:nvSpPr>
          <p:cNvPr id="3" name="Rectangle 2">
            <a:extLst>
              <a:ext uri="{FF2B5EF4-FFF2-40B4-BE49-F238E27FC236}">
                <a16:creationId xmlns:a16="http://schemas.microsoft.com/office/drawing/2014/main" id="{52DD3DDF-B674-4E1C-BF87-65BDC4302C16}"/>
              </a:ext>
            </a:extLst>
          </p:cNvPr>
          <p:cNvSpPr/>
          <p:nvPr/>
        </p:nvSpPr>
        <p:spPr>
          <a:xfrm>
            <a:off x="6012160" y="922367"/>
            <a:ext cx="1774653" cy="477054"/>
          </a:xfrm>
          <a:prstGeom prst="rect">
            <a:avLst/>
          </a:prstGeom>
        </p:spPr>
        <p:txBody>
          <a:bodyPr wrap="none">
            <a:spAutoFit/>
          </a:bodyPr>
          <a:lstStyle/>
          <a:p>
            <a:r>
              <a:rPr lang="fr-BE" sz="2500" b="1" dirty="0">
                <a:solidFill>
                  <a:srgbClr val="C00000"/>
                </a:solidFill>
              </a:rPr>
              <a:t>Points forts </a:t>
            </a:r>
            <a:endParaRPr lang="en-GB" sz="2500" b="1" dirty="0">
              <a:solidFill>
                <a:srgbClr val="C00000"/>
              </a:solidFill>
            </a:endParaRPr>
          </a:p>
        </p:txBody>
      </p:sp>
      <p:sp>
        <p:nvSpPr>
          <p:cNvPr id="10" name="Rectangle 9">
            <a:extLst>
              <a:ext uri="{FF2B5EF4-FFF2-40B4-BE49-F238E27FC236}">
                <a16:creationId xmlns:a16="http://schemas.microsoft.com/office/drawing/2014/main" id="{3C4178E2-7C7A-4EB7-9ABC-D01C25DE6719}"/>
              </a:ext>
            </a:extLst>
          </p:cNvPr>
          <p:cNvSpPr/>
          <p:nvPr/>
        </p:nvSpPr>
        <p:spPr>
          <a:xfrm>
            <a:off x="1443509" y="2123450"/>
            <a:ext cx="1136145" cy="477054"/>
          </a:xfrm>
          <a:prstGeom prst="rect">
            <a:avLst/>
          </a:prstGeom>
        </p:spPr>
        <p:txBody>
          <a:bodyPr wrap="none">
            <a:spAutoFit/>
          </a:bodyPr>
          <a:lstStyle/>
          <a:p>
            <a:r>
              <a:rPr lang="fr-BE" sz="2500" b="1" dirty="0">
                <a:solidFill>
                  <a:srgbClr val="C00000"/>
                </a:solidFill>
              </a:rPr>
              <a:t>Limites</a:t>
            </a:r>
            <a:endParaRPr lang="en-GB" sz="2500" b="1" dirty="0">
              <a:solidFill>
                <a:srgbClr val="C00000"/>
              </a:solidFill>
            </a:endParaRPr>
          </a:p>
        </p:txBody>
      </p:sp>
    </p:spTree>
    <p:extLst>
      <p:ext uri="{BB962C8B-B14F-4D97-AF65-F5344CB8AC3E}">
        <p14:creationId xmlns:p14="http://schemas.microsoft.com/office/powerpoint/2010/main" val="2338687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49020</TotalTime>
  <Words>1294</Words>
  <Application>Microsoft Office PowerPoint</Application>
  <PresentationFormat>On-screen Show (4:3)</PresentationFormat>
  <Paragraphs>148</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Agency FB</vt:lpstr>
      <vt:lpstr>Arial</vt:lpstr>
      <vt:lpstr>Arial Black</vt:lpstr>
      <vt:lpstr>Calibri</vt:lpstr>
      <vt:lpstr>Calibri Light</vt:lpstr>
      <vt:lpstr>inherit</vt:lpstr>
      <vt:lpstr>Office Theme</vt:lpstr>
      <vt:lpstr>PowerPoint Presentation</vt:lpstr>
      <vt:lpstr>Cette session explique:</vt:lpstr>
      <vt:lpstr>PowerPoint Presentation</vt:lpstr>
      <vt:lpstr>Composantes de la DTM</vt:lpstr>
      <vt:lpstr>PowerPoint Presentation</vt:lpstr>
      <vt:lpstr>Les évaluations multi-sectorielles de la DTM</vt:lpstr>
      <vt:lpstr>Comment sont mise en oeuvre les évaluations multi-sectorielles? </vt:lpstr>
      <vt:lpstr>PowerPoint Presentation</vt:lpstr>
      <vt:lpstr>PowerPoint Presentation</vt:lpstr>
      <vt:lpstr>Comment les partenaires utilisent-ils ces données?</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Hayes</dc:creator>
  <cp:lastModifiedBy>Daunia Pavone</cp:lastModifiedBy>
  <cp:revision>243</cp:revision>
  <dcterms:created xsi:type="dcterms:W3CDTF">2017-06-27T08:07:58Z</dcterms:created>
  <dcterms:modified xsi:type="dcterms:W3CDTF">2019-01-29T15:38:58Z</dcterms:modified>
</cp:coreProperties>
</file>